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ppt/slideLayouts/slideLayout13.xml" ContentType="application/vnd.openxmlformats-officedocument.presentationml.slideLayout+xml"/>
  <Override PartName="/ppt/theme/theme12.xml" ContentType="application/vnd.openxmlformats-officedocument.theme+xml"/>
  <Override PartName="/ppt/slideLayouts/slideLayout14.xml" ContentType="application/vnd.openxmlformats-officedocument.presentationml.slideLayout+xml"/>
  <Override PartName="/ppt/theme/theme13.xml" ContentType="application/vnd.openxmlformats-officedocument.theme+xml"/>
  <Override PartName="/ppt/slideLayouts/slideLayout15.xml" ContentType="application/vnd.openxmlformats-officedocument.presentationml.slideLayout+xml"/>
  <Override PartName="/ppt/theme/theme14.xml" ContentType="application/vnd.openxmlformats-officedocument.theme+xml"/>
  <Override PartName="/ppt/slideLayouts/slideLayout16.xml" ContentType="application/vnd.openxmlformats-officedocument.presentationml.slideLayout+xml"/>
  <Override PartName="/ppt/theme/theme1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5" r:id="rId1"/>
    <p:sldMasterId id="2147484178" r:id="rId2"/>
    <p:sldMasterId id="2147483982" r:id="rId3"/>
    <p:sldMasterId id="2147484180" r:id="rId4"/>
    <p:sldMasterId id="2147484050" r:id="rId5"/>
    <p:sldMasterId id="2147483990" r:id="rId6"/>
    <p:sldMasterId id="2147483979" r:id="rId7"/>
    <p:sldMasterId id="2147483975" r:id="rId8"/>
    <p:sldMasterId id="2147483970" r:id="rId9"/>
    <p:sldMasterId id="2147484032" r:id="rId10"/>
    <p:sldMasterId id="2147484055" r:id="rId11"/>
    <p:sldMasterId id="2147483992" r:id="rId12"/>
    <p:sldMasterId id="2147483995" r:id="rId13"/>
    <p:sldMasterId id="2147484042" r:id="rId14"/>
    <p:sldMasterId id="2147484008" r:id="rId15"/>
  </p:sldMasterIdLst>
  <p:sldIdLst>
    <p:sldId id="256" r:id="rId16"/>
    <p:sldId id="257" r:id="rId17"/>
    <p:sldId id="258" r:id="rId18"/>
    <p:sldId id="259" r:id="rId19"/>
  </p:sldIdLst>
  <p:sldSz cx="18288000" cy="12801600"/>
  <p:notesSz cx="9004300" cy="7077075"/>
  <p:defaultTextStyle>
    <a:defPPr>
      <a:defRPr lang="en-US"/>
    </a:defPPr>
    <a:lvl1pPr marL="0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269346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538691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808038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077385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1346728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1616076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1885422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2154768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229">
          <p15:clr>
            <a:srgbClr val="A4A3A4"/>
          </p15:clr>
        </p15:guide>
        <p15:guide id="2" pos="28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29"/>
        <p:guide pos="28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80560"/>
            <a:ext cx="18288000" cy="384048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8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4640580"/>
            <a:ext cx="17068800" cy="1760220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Welcome to Author Tools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600" y="6400800"/>
            <a:ext cx="17068800" cy="17068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39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“Write smarter, not harder”</a:t>
            </a:r>
          </a:p>
        </p:txBody>
      </p:sp>
    </p:spTree>
    <p:extLst>
      <p:ext uri="{BB962C8B-B14F-4D97-AF65-F5344CB8AC3E}">
        <p14:creationId xmlns:p14="http://schemas.microsoft.com/office/powerpoint/2010/main" val="332944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Notes">
            <a:extLst>
              <a:ext uri="{FF2B5EF4-FFF2-40B4-BE49-F238E27FC236}">
                <a16:creationId xmlns:a16="http://schemas.microsoft.com/office/drawing/2014/main" id="{929E8A54-C613-4C13-8BDC-604F575281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AEAD3041-A4C8-4E3D-92CD-6CA2631300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55301"/>
            <a:ext cx="10507529" cy="7650986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74E82965-AA5F-43E4-BFC6-0BE3103103C2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39CE3976-E93B-418E-A47D-A5EF31CA8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6" name="Text_Notes">
            <a:extLst>
              <a:ext uri="{FF2B5EF4-FFF2-40B4-BE49-F238E27FC236}">
                <a16:creationId xmlns:a16="http://schemas.microsoft.com/office/drawing/2014/main" id="{1594527E-4B73-4144-BC17-5DAD766AB9D1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57" name="Text_Summary">
            <a:extLst>
              <a:ext uri="{FF2B5EF4-FFF2-40B4-BE49-F238E27FC236}">
                <a16:creationId xmlns:a16="http://schemas.microsoft.com/office/drawing/2014/main" id="{86718A50-FD53-4F8D-9801-E246419883CB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58" name="Text_Result">
            <a:extLst>
              <a:ext uri="{FF2B5EF4-FFF2-40B4-BE49-F238E27FC236}">
                <a16:creationId xmlns:a16="http://schemas.microsoft.com/office/drawing/2014/main" id="{E28E8C10-ED7D-4175-AF92-1EE30F2A312A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59" name="Text_Example">
            <a:extLst>
              <a:ext uri="{FF2B5EF4-FFF2-40B4-BE49-F238E27FC236}">
                <a16:creationId xmlns:a16="http://schemas.microsoft.com/office/drawing/2014/main" id="{CD57C8EE-640E-46DC-AD8D-6C779ECDCE2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60" name="Text_Shorthand">
            <a:extLst>
              <a:ext uri="{FF2B5EF4-FFF2-40B4-BE49-F238E27FC236}">
                <a16:creationId xmlns:a16="http://schemas.microsoft.com/office/drawing/2014/main" id="{7704EB3D-8F25-4DAD-84DA-9398C2A8021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61" name="Text_Action">
            <a:extLst>
              <a:ext uri="{FF2B5EF4-FFF2-40B4-BE49-F238E27FC236}">
                <a16:creationId xmlns:a16="http://schemas.microsoft.com/office/drawing/2014/main" id="{F81D589B-C1B1-4538-AAA2-30195039370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62" name="Text_Data">
            <a:extLst>
              <a:ext uri="{FF2B5EF4-FFF2-40B4-BE49-F238E27FC236}">
                <a16:creationId xmlns:a16="http://schemas.microsoft.com/office/drawing/2014/main" id="{61AE8B60-CD70-44D5-915A-BE75AB35453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63" name="Text_Shortcut">
            <a:extLst>
              <a:ext uri="{FF2B5EF4-FFF2-40B4-BE49-F238E27FC236}">
                <a16:creationId xmlns:a16="http://schemas.microsoft.com/office/drawing/2014/main" id="{C274D665-9A39-4C1D-B523-9DA5CA9F53D8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64" name="Text_Detail">
            <a:extLst>
              <a:ext uri="{FF2B5EF4-FFF2-40B4-BE49-F238E27FC236}">
                <a16:creationId xmlns:a16="http://schemas.microsoft.com/office/drawing/2014/main" id="{04266C1D-F66C-4FB8-8F74-F20059F647E0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65" name="Text_Objective">
            <a:extLst>
              <a:ext uri="{FF2B5EF4-FFF2-40B4-BE49-F238E27FC236}">
                <a16:creationId xmlns:a16="http://schemas.microsoft.com/office/drawing/2014/main" id="{1CB5F5B7-C1F2-49E6-B0CE-12495EF432EA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66" name="Text_Overview">
            <a:extLst>
              <a:ext uri="{FF2B5EF4-FFF2-40B4-BE49-F238E27FC236}">
                <a16:creationId xmlns:a16="http://schemas.microsoft.com/office/drawing/2014/main" id="{57F2AE0C-F7B1-4740-994F-37EE8BC19C8F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Text_Introduction">
            <a:extLst>
              <a:ext uri="{FF2B5EF4-FFF2-40B4-BE49-F238E27FC236}">
                <a16:creationId xmlns:a16="http://schemas.microsoft.com/office/drawing/2014/main" id="{045766A2-B2AA-43B6-8E93-DB7B88D1F2F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Text_Subtitle">
            <a:extLst>
              <a:ext uri="{FF2B5EF4-FFF2-40B4-BE49-F238E27FC236}">
                <a16:creationId xmlns:a16="http://schemas.microsoft.com/office/drawing/2014/main" id="{C1FD93AB-8B3E-4AFD-9A6A-76B53D19A1C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Text_Title">
            <a:extLst>
              <a:ext uri="{FF2B5EF4-FFF2-40B4-BE49-F238E27FC236}">
                <a16:creationId xmlns:a16="http://schemas.microsoft.com/office/drawing/2014/main" id="{4D0781F3-EBC1-441D-82DF-00933DE03F07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280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Notes">
            <a:extLst>
              <a:ext uri="{FF2B5EF4-FFF2-40B4-BE49-F238E27FC236}">
                <a16:creationId xmlns:a16="http://schemas.microsoft.com/office/drawing/2014/main" id="{B2307CD5-B76C-4E6A-BE9B-CF53E88DE9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37FEBAB5-757B-443C-9F5F-A85D246AEB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55301"/>
            <a:ext cx="10507529" cy="7650986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B38F2383-EBF5-4ED7-B8F0-9F0416B46BF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B6845CFE-3203-40E6-BA49-345AB6C52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0" name="Text_Notes">
            <a:extLst>
              <a:ext uri="{FF2B5EF4-FFF2-40B4-BE49-F238E27FC236}">
                <a16:creationId xmlns:a16="http://schemas.microsoft.com/office/drawing/2014/main" id="{F278EDCB-5BF1-4C30-B710-A56D5E6B5E12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61" name="Text_Summary">
            <a:extLst>
              <a:ext uri="{FF2B5EF4-FFF2-40B4-BE49-F238E27FC236}">
                <a16:creationId xmlns:a16="http://schemas.microsoft.com/office/drawing/2014/main" id="{4B71307B-8549-47F1-8180-FF069A0B4CE4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62" name="Text_Result">
            <a:extLst>
              <a:ext uri="{FF2B5EF4-FFF2-40B4-BE49-F238E27FC236}">
                <a16:creationId xmlns:a16="http://schemas.microsoft.com/office/drawing/2014/main" id="{84F573DC-BB2C-4FB3-A5B4-EE4F4727E7A3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63" name="Text_Example">
            <a:extLst>
              <a:ext uri="{FF2B5EF4-FFF2-40B4-BE49-F238E27FC236}">
                <a16:creationId xmlns:a16="http://schemas.microsoft.com/office/drawing/2014/main" id="{081A5EFA-1C9F-47B9-8E8E-016960C375C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64" name="Text_Shorthand">
            <a:extLst>
              <a:ext uri="{FF2B5EF4-FFF2-40B4-BE49-F238E27FC236}">
                <a16:creationId xmlns:a16="http://schemas.microsoft.com/office/drawing/2014/main" id="{A287CBD9-C151-4ADF-A06F-079831E43165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65" name="Text_Action">
            <a:extLst>
              <a:ext uri="{FF2B5EF4-FFF2-40B4-BE49-F238E27FC236}">
                <a16:creationId xmlns:a16="http://schemas.microsoft.com/office/drawing/2014/main" id="{F444484B-BC9A-4B9A-B5F2-5BC3DF60488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66" name="Text_Data">
            <a:extLst>
              <a:ext uri="{FF2B5EF4-FFF2-40B4-BE49-F238E27FC236}">
                <a16:creationId xmlns:a16="http://schemas.microsoft.com/office/drawing/2014/main" id="{418434A3-BEBC-47BB-8B35-9BFF6E1A1F6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67" name="Text_Shortcut">
            <a:extLst>
              <a:ext uri="{FF2B5EF4-FFF2-40B4-BE49-F238E27FC236}">
                <a16:creationId xmlns:a16="http://schemas.microsoft.com/office/drawing/2014/main" id="{12E60BE1-42C0-4EEF-91FA-244C0DB1F0AB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68" name="Text_Detail">
            <a:extLst>
              <a:ext uri="{FF2B5EF4-FFF2-40B4-BE49-F238E27FC236}">
                <a16:creationId xmlns:a16="http://schemas.microsoft.com/office/drawing/2014/main" id="{74C23A05-CE55-47A0-9FC3-3278A8FCC973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69" name="Text_Objective">
            <a:extLst>
              <a:ext uri="{FF2B5EF4-FFF2-40B4-BE49-F238E27FC236}">
                <a16:creationId xmlns:a16="http://schemas.microsoft.com/office/drawing/2014/main" id="{5C524930-1C9D-4E91-8037-BE46A6348864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70" name="Text_Overview">
            <a:extLst>
              <a:ext uri="{FF2B5EF4-FFF2-40B4-BE49-F238E27FC236}">
                <a16:creationId xmlns:a16="http://schemas.microsoft.com/office/drawing/2014/main" id="{5DEAD48E-0026-4EE7-A294-45E284DD9CA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Text_Introduction">
            <a:extLst>
              <a:ext uri="{FF2B5EF4-FFF2-40B4-BE49-F238E27FC236}">
                <a16:creationId xmlns:a16="http://schemas.microsoft.com/office/drawing/2014/main" id="{75D5314D-2EE9-45B7-B1B7-8B0C16E1E04B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Text_Subtitle">
            <a:extLst>
              <a:ext uri="{FF2B5EF4-FFF2-40B4-BE49-F238E27FC236}">
                <a16:creationId xmlns:a16="http://schemas.microsoft.com/office/drawing/2014/main" id="{38794F3C-2411-4961-846A-75CAE298F888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Text_Title">
            <a:extLst>
              <a:ext uri="{FF2B5EF4-FFF2-40B4-BE49-F238E27FC236}">
                <a16:creationId xmlns:a16="http://schemas.microsoft.com/office/drawing/2014/main" id="{5E39C261-975D-4A8D-8AC6-CC534055A8DB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6870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Notes">
            <a:extLst>
              <a:ext uri="{FF2B5EF4-FFF2-40B4-BE49-F238E27FC236}">
                <a16:creationId xmlns:a16="http://schemas.microsoft.com/office/drawing/2014/main" id="{54E5E07D-3099-43E9-9B89-CAF0CB624C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B9CB5BB8-407B-44D4-BF95-C7DD15FF21D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55301"/>
            <a:ext cx="10507529" cy="7650986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A3590FAE-CACA-419C-9382-F2CC93197A39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EEF0E6AF-C737-4534-9263-4B5EF1814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0" name="Text_Notes">
            <a:extLst>
              <a:ext uri="{FF2B5EF4-FFF2-40B4-BE49-F238E27FC236}">
                <a16:creationId xmlns:a16="http://schemas.microsoft.com/office/drawing/2014/main" id="{E79BE1EC-8514-4AE1-A024-0211BC62AF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61" name="Text_Summary">
            <a:extLst>
              <a:ext uri="{FF2B5EF4-FFF2-40B4-BE49-F238E27FC236}">
                <a16:creationId xmlns:a16="http://schemas.microsoft.com/office/drawing/2014/main" id="{E67E5786-424C-4446-8973-2609B219A13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62" name="Text_Result">
            <a:extLst>
              <a:ext uri="{FF2B5EF4-FFF2-40B4-BE49-F238E27FC236}">
                <a16:creationId xmlns:a16="http://schemas.microsoft.com/office/drawing/2014/main" id="{BAD36474-86EA-4906-AD55-2438BCFA3492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63" name="Text_Example">
            <a:extLst>
              <a:ext uri="{FF2B5EF4-FFF2-40B4-BE49-F238E27FC236}">
                <a16:creationId xmlns:a16="http://schemas.microsoft.com/office/drawing/2014/main" id="{3952F5A5-C270-494C-AED6-88425B9B6B17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64" name="Text_Shorthand">
            <a:extLst>
              <a:ext uri="{FF2B5EF4-FFF2-40B4-BE49-F238E27FC236}">
                <a16:creationId xmlns:a16="http://schemas.microsoft.com/office/drawing/2014/main" id="{0D5311EE-88F7-4652-AAD8-8C5CD6B7BE35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65" name="Text_Action">
            <a:extLst>
              <a:ext uri="{FF2B5EF4-FFF2-40B4-BE49-F238E27FC236}">
                <a16:creationId xmlns:a16="http://schemas.microsoft.com/office/drawing/2014/main" id="{3E435B74-84AF-428F-AE4F-FC0050864B4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66" name="Text_Data">
            <a:extLst>
              <a:ext uri="{FF2B5EF4-FFF2-40B4-BE49-F238E27FC236}">
                <a16:creationId xmlns:a16="http://schemas.microsoft.com/office/drawing/2014/main" id="{C5A700F0-4980-4CDD-94DF-E7E4F3DC149D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67" name="Text_Shortcut">
            <a:extLst>
              <a:ext uri="{FF2B5EF4-FFF2-40B4-BE49-F238E27FC236}">
                <a16:creationId xmlns:a16="http://schemas.microsoft.com/office/drawing/2014/main" id="{4EE7F5B7-22F7-492F-9459-7400DB33BF6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68" name="Text_Detail">
            <a:extLst>
              <a:ext uri="{FF2B5EF4-FFF2-40B4-BE49-F238E27FC236}">
                <a16:creationId xmlns:a16="http://schemas.microsoft.com/office/drawing/2014/main" id="{D9354C70-8E74-4C59-B147-310E91355C03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69" name="Text_Objective">
            <a:extLst>
              <a:ext uri="{FF2B5EF4-FFF2-40B4-BE49-F238E27FC236}">
                <a16:creationId xmlns:a16="http://schemas.microsoft.com/office/drawing/2014/main" id="{AD754B8E-4A98-4B10-9F7D-723BFC8134D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70" name="Text_Overview">
            <a:extLst>
              <a:ext uri="{FF2B5EF4-FFF2-40B4-BE49-F238E27FC236}">
                <a16:creationId xmlns:a16="http://schemas.microsoft.com/office/drawing/2014/main" id="{AB4240D1-30D6-482B-AE35-0E5B4F1793D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Text_Introduction">
            <a:extLst>
              <a:ext uri="{FF2B5EF4-FFF2-40B4-BE49-F238E27FC236}">
                <a16:creationId xmlns:a16="http://schemas.microsoft.com/office/drawing/2014/main" id="{C8ADC625-5476-4CE5-9A22-AE82955D7C7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Text_Subtitle">
            <a:extLst>
              <a:ext uri="{FF2B5EF4-FFF2-40B4-BE49-F238E27FC236}">
                <a16:creationId xmlns:a16="http://schemas.microsoft.com/office/drawing/2014/main" id="{9758FE5D-2972-4ED4-8CD1-C76DEF9EC37C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Text_Title">
            <a:extLst>
              <a:ext uri="{FF2B5EF4-FFF2-40B4-BE49-F238E27FC236}">
                <a16:creationId xmlns:a16="http://schemas.microsoft.com/office/drawing/2014/main" id="{D15C09EC-733B-43D3-B091-2146976599B7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22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Notes">
            <a:extLst>
              <a:ext uri="{FF2B5EF4-FFF2-40B4-BE49-F238E27FC236}">
                <a16:creationId xmlns:a16="http://schemas.microsoft.com/office/drawing/2014/main" id="{52628562-FBEA-4041-87D6-53B5AFBC3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47" name="Text">
            <a:extLst>
              <a:ext uri="{FF2B5EF4-FFF2-40B4-BE49-F238E27FC236}">
                <a16:creationId xmlns:a16="http://schemas.microsoft.com/office/drawing/2014/main" id="{8CC105A6-95C8-4DE1-B87A-0864B3815A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55301"/>
            <a:ext cx="10507529" cy="7650986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5C6E3423-CAEC-4B36-ADE9-2B3D9EC33D7C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909F6161-A0DD-4FC5-9F5F-321B3EAC1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7" name="Text_Notes">
            <a:extLst>
              <a:ext uri="{FF2B5EF4-FFF2-40B4-BE49-F238E27FC236}">
                <a16:creationId xmlns:a16="http://schemas.microsoft.com/office/drawing/2014/main" id="{568735FD-49D8-4930-9961-C2581A90BC06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68" name="Text_Summary">
            <a:extLst>
              <a:ext uri="{FF2B5EF4-FFF2-40B4-BE49-F238E27FC236}">
                <a16:creationId xmlns:a16="http://schemas.microsoft.com/office/drawing/2014/main" id="{7DDCAFC7-0042-4312-8E7A-F7E702D4DAC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69" name="Text_Result">
            <a:extLst>
              <a:ext uri="{FF2B5EF4-FFF2-40B4-BE49-F238E27FC236}">
                <a16:creationId xmlns:a16="http://schemas.microsoft.com/office/drawing/2014/main" id="{44A0147A-A49C-4B17-A9A4-AAD5081E80A3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70" name="Text_Example">
            <a:extLst>
              <a:ext uri="{FF2B5EF4-FFF2-40B4-BE49-F238E27FC236}">
                <a16:creationId xmlns:a16="http://schemas.microsoft.com/office/drawing/2014/main" id="{35ADE331-138F-42BA-9325-A2214CD70B3E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71" name="Text_Shorthand">
            <a:extLst>
              <a:ext uri="{FF2B5EF4-FFF2-40B4-BE49-F238E27FC236}">
                <a16:creationId xmlns:a16="http://schemas.microsoft.com/office/drawing/2014/main" id="{73B3AA66-5333-4A27-8BB3-906F5D54C1FC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72" name="Text_Action">
            <a:extLst>
              <a:ext uri="{FF2B5EF4-FFF2-40B4-BE49-F238E27FC236}">
                <a16:creationId xmlns:a16="http://schemas.microsoft.com/office/drawing/2014/main" id="{30F0734F-D55F-4107-89ED-078EE55C033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73" name="Text_Data">
            <a:extLst>
              <a:ext uri="{FF2B5EF4-FFF2-40B4-BE49-F238E27FC236}">
                <a16:creationId xmlns:a16="http://schemas.microsoft.com/office/drawing/2014/main" id="{E5BD2C38-03CA-41B9-9973-60883DD5822E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74" name="Text_Shortcut">
            <a:extLst>
              <a:ext uri="{FF2B5EF4-FFF2-40B4-BE49-F238E27FC236}">
                <a16:creationId xmlns:a16="http://schemas.microsoft.com/office/drawing/2014/main" id="{1EFBFD6A-6C26-41AB-B76F-A0FD6E65F6E4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75" name="Text_Detail">
            <a:extLst>
              <a:ext uri="{FF2B5EF4-FFF2-40B4-BE49-F238E27FC236}">
                <a16:creationId xmlns:a16="http://schemas.microsoft.com/office/drawing/2014/main" id="{AE0FA58D-49C2-433D-B51F-79EA69A066BC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76" name="Text_Objective">
            <a:extLst>
              <a:ext uri="{FF2B5EF4-FFF2-40B4-BE49-F238E27FC236}">
                <a16:creationId xmlns:a16="http://schemas.microsoft.com/office/drawing/2014/main" id="{6F6AE461-5D62-4E88-B104-D71FC1382623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77" name="Text_Overview">
            <a:extLst>
              <a:ext uri="{FF2B5EF4-FFF2-40B4-BE49-F238E27FC236}">
                <a16:creationId xmlns:a16="http://schemas.microsoft.com/office/drawing/2014/main" id="{D10F194C-32D1-4822-83BB-FB71D6094A8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Text_Introduction">
            <a:extLst>
              <a:ext uri="{FF2B5EF4-FFF2-40B4-BE49-F238E27FC236}">
                <a16:creationId xmlns:a16="http://schemas.microsoft.com/office/drawing/2014/main" id="{0EB23BF3-C1FA-4CDD-9198-E15F5EAD0C3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Text_Subtitle">
            <a:extLst>
              <a:ext uri="{FF2B5EF4-FFF2-40B4-BE49-F238E27FC236}">
                <a16:creationId xmlns:a16="http://schemas.microsoft.com/office/drawing/2014/main" id="{A84F6F0E-8BE4-424C-A611-F25AD3538D42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Text_Title">
            <a:extLst>
              <a:ext uri="{FF2B5EF4-FFF2-40B4-BE49-F238E27FC236}">
                <a16:creationId xmlns:a16="http://schemas.microsoft.com/office/drawing/2014/main" id="{D604D755-CADF-4568-BA32-A1BEA7AFAC6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8528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Notes">
            <a:extLst>
              <a:ext uri="{FF2B5EF4-FFF2-40B4-BE49-F238E27FC236}">
                <a16:creationId xmlns:a16="http://schemas.microsoft.com/office/drawing/2014/main" id="{56E4EE00-7E6A-4124-96AE-741CE5DEBD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E96DF653-3383-4C33-B837-B2F039701B8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9329584"/>
            <a:ext cx="10507529" cy="1976703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Caption">
            <a:extLst>
              <a:ext uri="{FF2B5EF4-FFF2-40B4-BE49-F238E27FC236}">
                <a16:creationId xmlns:a16="http://schemas.microsoft.com/office/drawing/2014/main" id="{45CD0D38-B4A1-4DEF-B096-040F710827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1865" y="8857345"/>
            <a:ext cx="10507529" cy="347980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Picture">
            <a:extLst>
              <a:ext uri="{FF2B5EF4-FFF2-40B4-BE49-F238E27FC236}">
                <a16:creationId xmlns:a16="http://schemas.microsoft.com/office/drawing/2014/main" id="{7F000A7F-F9C2-459A-8A57-E68EB48DD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864" y="1644113"/>
            <a:ext cx="10507531" cy="7088973"/>
          </a:xfrm>
          <a:prstGeom prst="rect">
            <a:avLst/>
          </a:prstGeom>
          <a:effectLst>
            <a:glow rad="25400">
              <a:schemeClr val="accent3">
                <a:alpha val="40000"/>
              </a:schemeClr>
            </a:glow>
          </a:effectLst>
        </p:spPr>
        <p:txBody>
          <a:bodyPr lIns="91429" tIns="45714" rIns="91429" bIns="45714"/>
          <a:lstStyle>
            <a:lvl1pPr marL="0" indent="0">
              <a:buNone/>
              <a:defRPr sz="1855"/>
            </a:lvl1pPr>
            <a:lvl2pPr>
              <a:defRPr sz="1623"/>
            </a:lvl2pPr>
            <a:lvl3pPr>
              <a:defRPr sz="1391"/>
            </a:lvl3pPr>
            <a:lvl4pPr>
              <a:defRPr sz="1159"/>
            </a:lvl4pPr>
            <a:lvl5pPr>
              <a:defRPr sz="1159"/>
            </a:lvl5pPr>
            <a:lvl6pPr>
              <a:defRPr sz="1159"/>
            </a:lvl6pPr>
            <a:lvl7pPr>
              <a:defRPr sz="1159"/>
            </a:lvl7pPr>
            <a:lvl8pPr>
              <a:defRPr sz="1159"/>
            </a:lvl8pPr>
            <a:lvl9pPr>
              <a:defRPr sz="1159"/>
            </a:lvl9pPr>
          </a:lstStyle>
          <a:p>
            <a:pPr lvl="0"/>
            <a:endParaRPr lang="en-US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072087C2-0BFF-4818-9CAC-F9E3010BD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27107"/>
            <a:ext cx="10507526" cy="694734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36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CF08913B-7D9D-4B29-83AC-E82CB7E1B19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946100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4" name="Text_Notes">
            <a:extLst>
              <a:ext uri="{FF2B5EF4-FFF2-40B4-BE49-F238E27FC236}">
                <a16:creationId xmlns:a16="http://schemas.microsoft.com/office/drawing/2014/main" id="{510FFCE9-4359-4C8B-AFB2-D54BCB2D690F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75" name="Text_Summary">
            <a:extLst>
              <a:ext uri="{FF2B5EF4-FFF2-40B4-BE49-F238E27FC236}">
                <a16:creationId xmlns:a16="http://schemas.microsoft.com/office/drawing/2014/main" id="{0AC6D099-45E8-4240-B038-F5D4C434471D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76" name="Text_Result">
            <a:extLst>
              <a:ext uri="{FF2B5EF4-FFF2-40B4-BE49-F238E27FC236}">
                <a16:creationId xmlns:a16="http://schemas.microsoft.com/office/drawing/2014/main" id="{B1D25D3B-979C-49EE-B98D-9238A19876E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77" name="Text_Example">
            <a:extLst>
              <a:ext uri="{FF2B5EF4-FFF2-40B4-BE49-F238E27FC236}">
                <a16:creationId xmlns:a16="http://schemas.microsoft.com/office/drawing/2014/main" id="{E6B40260-A1B9-4457-ADBF-0786A14CAD6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78" name="Text_Shorthand">
            <a:extLst>
              <a:ext uri="{FF2B5EF4-FFF2-40B4-BE49-F238E27FC236}">
                <a16:creationId xmlns:a16="http://schemas.microsoft.com/office/drawing/2014/main" id="{1668E4CF-489B-421D-81FE-A0974C3962B6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79" name="Text_Action">
            <a:extLst>
              <a:ext uri="{FF2B5EF4-FFF2-40B4-BE49-F238E27FC236}">
                <a16:creationId xmlns:a16="http://schemas.microsoft.com/office/drawing/2014/main" id="{DEFA4248-59D5-4728-BE75-CDB1DA468929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80" name="Text_Data">
            <a:extLst>
              <a:ext uri="{FF2B5EF4-FFF2-40B4-BE49-F238E27FC236}">
                <a16:creationId xmlns:a16="http://schemas.microsoft.com/office/drawing/2014/main" id="{4264AB1E-9321-4AE6-A750-36FD6387D3EA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81" name="Text_Shortcut">
            <a:extLst>
              <a:ext uri="{FF2B5EF4-FFF2-40B4-BE49-F238E27FC236}">
                <a16:creationId xmlns:a16="http://schemas.microsoft.com/office/drawing/2014/main" id="{74CB3D16-FC74-4AE7-86AB-19D94E116491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82" name="Text_Detail">
            <a:extLst>
              <a:ext uri="{FF2B5EF4-FFF2-40B4-BE49-F238E27FC236}">
                <a16:creationId xmlns:a16="http://schemas.microsoft.com/office/drawing/2014/main" id="{DD67C885-E621-4F15-BC17-C116AF95043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83" name="Text_Objective">
            <a:extLst>
              <a:ext uri="{FF2B5EF4-FFF2-40B4-BE49-F238E27FC236}">
                <a16:creationId xmlns:a16="http://schemas.microsoft.com/office/drawing/2014/main" id="{6A33426B-59EB-4767-BAED-5DDB5303589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84" name="Text_Overview">
            <a:extLst>
              <a:ext uri="{FF2B5EF4-FFF2-40B4-BE49-F238E27FC236}">
                <a16:creationId xmlns:a16="http://schemas.microsoft.com/office/drawing/2014/main" id="{9DFD39C7-F97A-461B-8CA7-587F2B49B01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_Introduction">
            <a:extLst>
              <a:ext uri="{FF2B5EF4-FFF2-40B4-BE49-F238E27FC236}">
                <a16:creationId xmlns:a16="http://schemas.microsoft.com/office/drawing/2014/main" id="{F5133A87-1640-4FA5-A23A-2AB4F34EA893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Text_Subtitle">
            <a:extLst>
              <a:ext uri="{FF2B5EF4-FFF2-40B4-BE49-F238E27FC236}">
                <a16:creationId xmlns:a16="http://schemas.microsoft.com/office/drawing/2014/main" id="{EC5DCE9F-3650-4AD7-9A4A-D9546FD453F6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Text_Title">
            <a:extLst>
              <a:ext uri="{FF2B5EF4-FFF2-40B4-BE49-F238E27FC236}">
                <a16:creationId xmlns:a16="http://schemas.microsoft.com/office/drawing/2014/main" id="{38A3526D-01A1-4832-8636-002D194B99B8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8597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Notes">
            <a:extLst>
              <a:ext uri="{FF2B5EF4-FFF2-40B4-BE49-F238E27FC236}">
                <a16:creationId xmlns:a16="http://schemas.microsoft.com/office/drawing/2014/main" id="{AB79D159-03AE-4168-87CD-DFD6D71B6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">
            <a:extLst>
              <a:ext uri="{FF2B5EF4-FFF2-40B4-BE49-F238E27FC236}">
                <a16:creationId xmlns:a16="http://schemas.microsoft.com/office/drawing/2014/main" id="{BF839681-20BD-4206-AB82-8097995C4E9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9329584"/>
            <a:ext cx="10507529" cy="1976703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Caption">
            <a:extLst>
              <a:ext uri="{FF2B5EF4-FFF2-40B4-BE49-F238E27FC236}">
                <a16:creationId xmlns:a16="http://schemas.microsoft.com/office/drawing/2014/main" id="{D1A8948C-0ECF-418E-B02B-11D220A92F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1865" y="8857345"/>
            <a:ext cx="10507529" cy="347980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5" name="Picture">
            <a:extLst>
              <a:ext uri="{FF2B5EF4-FFF2-40B4-BE49-F238E27FC236}">
                <a16:creationId xmlns:a16="http://schemas.microsoft.com/office/drawing/2014/main" id="{F169F594-AD46-4084-8766-2726F3F8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864" y="1644113"/>
            <a:ext cx="10507531" cy="7088973"/>
          </a:xfrm>
          <a:prstGeom prst="rect">
            <a:avLst/>
          </a:prstGeom>
          <a:effectLst>
            <a:glow rad="25400">
              <a:schemeClr val="accent3">
                <a:alpha val="40000"/>
              </a:schemeClr>
            </a:glow>
          </a:effectLst>
        </p:spPr>
        <p:txBody>
          <a:bodyPr lIns="91429" tIns="45714" rIns="91429" bIns="45714"/>
          <a:lstStyle>
            <a:lvl1pPr marL="0" indent="0">
              <a:buNone/>
              <a:defRPr sz="1855"/>
            </a:lvl1pPr>
            <a:lvl2pPr>
              <a:defRPr sz="1623"/>
            </a:lvl2pPr>
            <a:lvl3pPr>
              <a:defRPr sz="1391"/>
            </a:lvl3pPr>
            <a:lvl4pPr>
              <a:defRPr sz="1159"/>
            </a:lvl4pPr>
            <a:lvl5pPr>
              <a:defRPr sz="1159"/>
            </a:lvl5pPr>
            <a:lvl6pPr>
              <a:defRPr sz="1159"/>
            </a:lvl6pPr>
            <a:lvl7pPr>
              <a:defRPr sz="1159"/>
            </a:lvl7pPr>
            <a:lvl8pPr>
              <a:defRPr sz="1159"/>
            </a:lvl8pPr>
            <a:lvl9pPr>
              <a:defRPr sz="1159"/>
            </a:lvl9pPr>
          </a:lstStyle>
          <a:p>
            <a:pPr lvl="0"/>
            <a:endParaRPr lang="en-US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603DC4D0-9514-40C5-A944-5B6C5982A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27107"/>
            <a:ext cx="10507526" cy="694734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36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AB6588B1-46AD-4B6B-A517-8DAF400E1A80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946100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4" name="Text_Notes">
            <a:extLst>
              <a:ext uri="{FF2B5EF4-FFF2-40B4-BE49-F238E27FC236}">
                <a16:creationId xmlns:a16="http://schemas.microsoft.com/office/drawing/2014/main" id="{6AB21F82-C7E4-46D2-8C2B-D4D07B52FEF0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75" name="Text_Summary">
            <a:extLst>
              <a:ext uri="{FF2B5EF4-FFF2-40B4-BE49-F238E27FC236}">
                <a16:creationId xmlns:a16="http://schemas.microsoft.com/office/drawing/2014/main" id="{CEDA081A-0D0A-446B-9BD9-E414F6B61620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76" name="Text_Result">
            <a:extLst>
              <a:ext uri="{FF2B5EF4-FFF2-40B4-BE49-F238E27FC236}">
                <a16:creationId xmlns:a16="http://schemas.microsoft.com/office/drawing/2014/main" id="{84C3F172-93E6-4D78-BDCE-902D1157D5E3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77" name="Text_Example">
            <a:extLst>
              <a:ext uri="{FF2B5EF4-FFF2-40B4-BE49-F238E27FC236}">
                <a16:creationId xmlns:a16="http://schemas.microsoft.com/office/drawing/2014/main" id="{BA3D1C93-3F82-472B-AA60-FF60325B038C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78" name="Text_Shorthand">
            <a:extLst>
              <a:ext uri="{FF2B5EF4-FFF2-40B4-BE49-F238E27FC236}">
                <a16:creationId xmlns:a16="http://schemas.microsoft.com/office/drawing/2014/main" id="{F3221051-4074-4839-9861-B1E18EE2C76D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79" name="Text_Action">
            <a:extLst>
              <a:ext uri="{FF2B5EF4-FFF2-40B4-BE49-F238E27FC236}">
                <a16:creationId xmlns:a16="http://schemas.microsoft.com/office/drawing/2014/main" id="{031DC126-12B4-4191-8742-40B3058895BF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80" name="Text_Data">
            <a:extLst>
              <a:ext uri="{FF2B5EF4-FFF2-40B4-BE49-F238E27FC236}">
                <a16:creationId xmlns:a16="http://schemas.microsoft.com/office/drawing/2014/main" id="{2F48B2E2-55E4-4109-A1F2-0BFC52F43621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81" name="Text_Shortcut">
            <a:extLst>
              <a:ext uri="{FF2B5EF4-FFF2-40B4-BE49-F238E27FC236}">
                <a16:creationId xmlns:a16="http://schemas.microsoft.com/office/drawing/2014/main" id="{C6B445B5-7549-4635-B762-3CFDD7DC175C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82" name="Text_Detail">
            <a:extLst>
              <a:ext uri="{FF2B5EF4-FFF2-40B4-BE49-F238E27FC236}">
                <a16:creationId xmlns:a16="http://schemas.microsoft.com/office/drawing/2014/main" id="{62F2081D-9B47-4AA3-8482-CB4AFBFEBE11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83" name="Text_Objective">
            <a:extLst>
              <a:ext uri="{FF2B5EF4-FFF2-40B4-BE49-F238E27FC236}">
                <a16:creationId xmlns:a16="http://schemas.microsoft.com/office/drawing/2014/main" id="{241DF715-F844-401C-8BC9-81FA632347A1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84" name="Text_Overview">
            <a:extLst>
              <a:ext uri="{FF2B5EF4-FFF2-40B4-BE49-F238E27FC236}">
                <a16:creationId xmlns:a16="http://schemas.microsoft.com/office/drawing/2014/main" id="{839D937A-7486-4404-ADBE-9339DF434445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_Introduction">
            <a:extLst>
              <a:ext uri="{FF2B5EF4-FFF2-40B4-BE49-F238E27FC236}">
                <a16:creationId xmlns:a16="http://schemas.microsoft.com/office/drawing/2014/main" id="{C3099FDB-6B0D-44A2-8DF3-06B019A38CE2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Text_Subtitle">
            <a:extLst>
              <a:ext uri="{FF2B5EF4-FFF2-40B4-BE49-F238E27FC236}">
                <a16:creationId xmlns:a16="http://schemas.microsoft.com/office/drawing/2014/main" id="{E1FAFDF7-E0A2-44D4-AEF6-F6701FEEE431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Text_Title">
            <a:extLst>
              <a:ext uri="{FF2B5EF4-FFF2-40B4-BE49-F238E27FC236}">
                <a16:creationId xmlns:a16="http://schemas.microsoft.com/office/drawing/2014/main" id="{186FF0D3-A6EE-4E8D-8DEE-C70A578B6FC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092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Notes">
            <a:extLst>
              <a:ext uri="{FF2B5EF4-FFF2-40B4-BE49-F238E27FC236}">
                <a16:creationId xmlns:a16="http://schemas.microsoft.com/office/drawing/2014/main" id="{36BFDEDE-EC39-4084-9478-00F220711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3A0C9F82-FF8C-4226-8FD9-F81180E486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9329584"/>
            <a:ext cx="10507529" cy="1976703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Caption">
            <a:extLst>
              <a:ext uri="{FF2B5EF4-FFF2-40B4-BE49-F238E27FC236}">
                <a16:creationId xmlns:a16="http://schemas.microsoft.com/office/drawing/2014/main" id="{2D09E9D6-1763-4020-A6F0-89C7AC653F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1865" y="8857345"/>
            <a:ext cx="10507529" cy="347980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Picture">
            <a:extLst>
              <a:ext uri="{FF2B5EF4-FFF2-40B4-BE49-F238E27FC236}">
                <a16:creationId xmlns:a16="http://schemas.microsoft.com/office/drawing/2014/main" id="{C77DB12B-FE9E-4856-B821-2F823DD80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864" y="1644113"/>
            <a:ext cx="10507531" cy="7088973"/>
          </a:xfrm>
          <a:prstGeom prst="rect">
            <a:avLst/>
          </a:prstGeom>
          <a:effectLst>
            <a:glow rad="25400">
              <a:schemeClr val="accent3">
                <a:alpha val="40000"/>
              </a:schemeClr>
            </a:glow>
          </a:effectLst>
        </p:spPr>
        <p:txBody>
          <a:bodyPr lIns="91429" tIns="45714" rIns="91429" bIns="45714"/>
          <a:lstStyle>
            <a:lvl1pPr marL="0" indent="0">
              <a:buNone/>
              <a:defRPr sz="1855"/>
            </a:lvl1pPr>
            <a:lvl2pPr>
              <a:defRPr sz="1623"/>
            </a:lvl2pPr>
            <a:lvl3pPr>
              <a:defRPr sz="1391"/>
            </a:lvl3pPr>
            <a:lvl4pPr>
              <a:defRPr sz="1159"/>
            </a:lvl4pPr>
            <a:lvl5pPr>
              <a:defRPr sz="1159"/>
            </a:lvl5pPr>
            <a:lvl6pPr>
              <a:defRPr sz="1159"/>
            </a:lvl6pPr>
            <a:lvl7pPr>
              <a:defRPr sz="1159"/>
            </a:lvl7pPr>
            <a:lvl8pPr>
              <a:defRPr sz="1159"/>
            </a:lvl8pPr>
            <a:lvl9pPr>
              <a:defRPr sz="1159"/>
            </a:lvl9pPr>
          </a:lstStyle>
          <a:p>
            <a:pPr lvl="0"/>
            <a:endParaRPr lang="en-US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67B50E01-DC59-44AC-AE90-890350747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27107"/>
            <a:ext cx="10507526" cy="694734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36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AA75CC17-97E8-4799-AB34-A9E62A14DFE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946100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7" name="Text_Notes">
            <a:extLst>
              <a:ext uri="{FF2B5EF4-FFF2-40B4-BE49-F238E27FC236}">
                <a16:creationId xmlns:a16="http://schemas.microsoft.com/office/drawing/2014/main" id="{24298BBE-15EC-4968-8D25-E46C43E72E97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68" name="Text_Summary">
            <a:extLst>
              <a:ext uri="{FF2B5EF4-FFF2-40B4-BE49-F238E27FC236}">
                <a16:creationId xmlns:a16="http://schemas.microsoft.com/office/drawing/2014/main" id="{8050CA8A-B31E-4AC0-9402-64C848C154EE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69" name="Text_Result">
            <a:extLst>
              <a:ext uri="{FF2B5EF4-FFF2-40B4-BE49-F238E27FC236}">
                <a16:creationId xmlns:a16="http://schemas.microsoft.com/office/drawing/2014/main" id="{ED5AB970-6FA7-45FA-8FA9-2390F2307650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70" name="Text_Example">
            <a:extLst>
              <a:ext uri="{FF2B5EF4-FFF2-40B4-BE49-F238E27FC236}">
                <a16:creationId xmlns:a16="http://schemas.microsoft.com/office/drawing/2014/main" id="{A9C75EF5-3C52-40AE-B852-558FAF8D00BB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71" name="Text_Shorthand">
            <a:extLst>
              <a:ext uri="{FF2B5EF4-FFF2-40B4-BE49-F238E27FC236}">
                <a16:creationId xmlns:a16="http://schemas.microsoft.com/office/drawing/2014/main" id="{5809EE1C-A296-4927-9203-BF99D93A7904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72" name="Text_Action">
            <a:extLst>
              <a:ext uri="{FF2B5EF4-FFF2-40B4-BE49-F238E27FC236}">
                <a16:creationId xmlns:a16="http://schemas.microsoft.com/office/drawing/2014/main" id="{D3405B59-626C-45C5-B574-5934D7BE8E8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73" name="Text_Data">
            <a:extLst>
              <a:ext uri="{FF2B5EF4-FFF2-40B4-BE49-F238E27FC236}">
                <a16:creationId xmlns:a16="http://schemas.microsoft.com/office/drawing/2014/main" id="{F0E326E6-4F01-407A-841B-CD95D227E053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74" name="Text_Shortcut">
            <a:extLst>
              <a:ext uri="{FF2B5EF4-FFF2-40B4-BE49-F238E27FC236}">
                <a16:creationId xmlns:a16="http://schemas.microsoft.com/office/drawing/2014/main" id="{06CE0304-8582-40B0-B679-38DC04FA008D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75" name="Text_Detail">
            <a:extLst>
              <a:ext uri="{FF2B5EF4-FFF2-40B4-BE49-F238E27FC236}">
                <a16:creationId xmlns:a16="http://schemas.microsoft.com/office/drawing/2014/main" id="{99E8B09F-50C3-4E9D-AAA3-45A5ABAA3D10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76" name="Text_Objective">
            <a:extLst>
              <a:ext uri="{FF2B5EF4-FFF2-40B4-BE49-F238E27FC236}">
                <a16:creationId xmlns:a16="http://schemas.microsoft.com/office/drawing/2014/main" id="{6B143345-2E81-41FD-B3BD-200DB0E3D3C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77" name="Text_Overview">
            <a:extLst>
              <a:ext uri="{FF2B5EF4-FFF2-40B4-BE49-F238E27FC236}">
                <a16:creationId xmlns:a16="http://schemas.microsoft.com/office/drawing/2014/main" id="{FC5F3D81-0508-484D-8366-E5A779044BFD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Text_Introduction">
            <a:extLst>
              <a:ext uri="{FF2B5EF4-FFF2-40B4-BE49-F238E27FC236}">
                <a16:creationId xmlns:a16="http://schemas.microsoft.com/office/drawing/2014/main" id="{A4238023-7B10-4AFA-AAE1-0D0357D864C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Text_Subtitle">
            <a:extLst>
              <a:ext uri="{FF2B5EF4-FFF2-40B4-BE49-F238E27FC236}">
                <a16:creationId xmlns:a16="http://schemas.microsoft.com/office/drawing/2014/main" id="{3E65A3DE-2E9A-441B-A12D-9CA40BE28B80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Text_Title">
            <a:extLst>
              <a:ext uri="{FF2B5EF4-FFF2-40B4-BE49-F238E27FC236}">
                <a16:creationId xmlns:a16="http://schemas.microsoft.com/office/drawing/2014/main" id="{C29C64E3-6E77-49E7-8CF9-2744FB62C917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315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eated Wi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80560"/>
            <a:ext cx="18288000" cy="384048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8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4640580"/>
            <a:ext cx="17068800" cy="1760220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Created with Author Tools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600" y="6400800"/>
            <a:ext cx="17068800" cy="17068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39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“Write smarter, not harder”</a:t>
            </a:r>
          </a:p>
        </p:txBody>
      </p:sp>
    </p:spTree>
    <p:extLst>
      <p:ext uri="{BB962C8B-B14F-4D97-AF65-F5344CB8AC3E}">
        <p14:creationId xmlns:p14="http://schemas.microsoft.com/office/powerpoint/2010/main" val="212144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Author Tools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BN"/>
          <p:cNvSpPr>
            <a:spLocks noGrp="1"/>
          </p:cNvSpPr>
          <p:nvPr>
            <p:ph type="body" sz="quarter" idx="19"/>
          </p:nvPr>
        </p:nvSpPr>
        <p:spPr>
          <a:xfrm>
            <a:off x="14936224" y="11584457"/>
            <a:ext cx="2895603" cy="320040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882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ISBN10"/>
          <p:cNvSpPr>
            <a:spLocks noGrp="1"/>
          </p:cNvSpPr>
          <p:nvPr>
            <p:ph type="body" sz="quarter" idx="20"/>
          </p:nvPr>
        </p:nvSpPr>
        <p:spPr>
          <a:xfrm>
            <a:off x="10818474" y="2404351"/>
            <a:ext cx="4117747" cy="43641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dition"/>
          <p:cNvSpPr>
            <a:spLocks noGrp="1"/>
          </p:cNvSpPr>
          <p:nvPr>
            <p:ph type="body" sz="quarter" idx="18"/>
          </p:nvPr>
        </p:nvSpPr>
        <p:spPr>
          <a:xfrm>
            <a:off x="14936211" y="11117459"/>
            <a:ext cx="2895616" cy="320040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882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Author"/>
          <p:cNvSpPr>
            <a:spLocks noGrp="1"/>
          </p:cNvSpPr>
          <p:nvPr>
            <p:ph type="body" sz="half" idx="10" hasCustomPrompt="1"/>
          </p:nvPr>
        </p:nvSpPr>
        <p:spPr>
          <a:xfrm>
            <a:off x="14936221" y="10534083"/>
            <a:ext cx="2895606" cy="436418"/>
          </a:xfrm>
          <a:prstGeom prst="rect">
            <a:avLst/>
          </a:prstGeom>
        </p:spPr>
        <p:txBody>
          <a:bodyPr lIns="91429" tIns="45714" rIns="91429" bIns="45714" numCol="1" spcCol="0" anchor="b">
            <a:normAutofit/>
          </a:bodyPr>
          <a:lstStyle>
            <a:lvl1pPr marL="0" indent="0" algn="r">
              <a:buNone/>
              <a:defRPr sz="1235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3786" indent="0">
              <a:buNone/>
              <a:defRPr sz="613"/>
            </a:lvl2pPr>
            <a:lvl3pPr marL="467573" indent="0">
              <a:buNone/>
              <a:defRPr sz="512"/>
            </a:lvl3pPr>
            <a:lvl4pPr marL="701360" indent="0">
              <a:buNone/>
              <a:defRPr sz="460"/>
            </a:lvl4pPr>
            <a:lvl5pPr marL="935146" indent="0">
              <a:buNone/>
              <a:defRPr sz="460"/>
            </a:lvl5pPr>
            <a:lvl6pPr marL="1168932" indent="0">
              <a:buNone/>
              <a:defRPr sz="460"/>
            </a:lvl6pPr>
            <a:lvl7pPr marL="1402719" indent="0">
              <a:buNone/>
              <a:defRPr sz="460"/>
            </a:lvl7pPr>
            <a:lvl8pPr marL="1636504" indent="0">
              <a:buNone/>
              <a:defRPr sz="460"/>
            </a:lvl8pPr>
            <a:lvl9pPr marL="1870289" indent="0">
              <a:buNone/>
              <a:defRPr sz="4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Abstract"/>
          <p:cNvSpPr>
            <a:spLocks noGrp="1"/>
          </p:cNvSpPr>
          <p:nvPr>
            <p:ph type="body" sz="half" idx="17"/>
          </p:nvPr>
        </p:nvSpPr>
        <p:spPr>
          <a:xfrm>
            <a:off x="7692571" y="7372407"/>
            <a:ext cx="10144121" cy="287467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3786" indent="0">
              <a:buNone/>
              <a:defRPr sz="613"/>
            </a:lvl2pPr>
            <a:lvl3pPr marL="467573" indent="0">
              <a:buNone/>
              <a:defRPr sz="512"/>
            </a:lvl3pPr>
            <a:lvl4pPr marL="701360" indent="0">
              <a:buNone/>
              <a:defRPr sz="460"/>
            </a:lvl4pPr>
            <a:lvl5pPr marL="935146" indent="0">
              <a:buNone/>
              <a:defRPr sz="460"/>
            </a:lvl5pPr>
            <a:lvl6pPr marL="1168932" indent="0">
              <a:buNone/>
              <a:defRPr sz="460"/>
            </a:lvl6pPr>
            <a:lvl7pPr marL="1402719" indent="0">
              <a:buNone/>
              <a:defRPr sz="460"/>
            </a:lvl7pPr>
            <a:lvl8pPr marL="1636504" indent="0">
              <a:buNone/>
              <a:defRPr sz="460"/>
            </a:lvl8pPr>
            <a:lvl9pPr marL="1870289" indent="0">
              <a:buNone/>
              <a:defRPr sz="4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692571" y="3024069"/>
            <a:ext cx="10144121" cy="4165038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ctr">
              <a:lnSpc>
                <a:spcPct val="100000"/>
              </a:lnSpc>
              <a:defRPr sz="6000" b="0" cap="none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eries"/>
          <p:cNvSpPr>
            <a:spLocks noGrp="1"/>
          </p:cNvSpPr>
          <p:nvPr>
            <p:ph type="body" sz="half" idx="2" hasCustomPrompt="1"/>
          </p:nvPr>
        </p:nvSpPr>
        <p:spPr>
          <a:xfrm>
            <a:off x="10818475" y="1436494"/>
            <a:ext cx="4117747" cy="784557"/>
          </a:xfrm>
          <a:prstGeom prst="rect">
            <a:avLst/>
          </a:prstGeom>
        </p:spPr>
        <p:txBody>
          <a:bodyPr lIns="91429" tIns="45714" rIns="91429" bIns="45714" numCol="1" spcCol="0" anchor="t">
            <a:noAutofit/>
          </a:bodyPr>
          <a:lstStyle>
            <a:lvl1pPr marL="0" indent="0" algn="ctr">
              <a:buNone/>
              <a:defRPr sz="1765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3786" indent="0">
              <a:buNone/>
              <a:defRPr sz="613"/>
            </a:lvl2pPr>
            <a:lvl3pPr marL="467573" indent="0">
              <a:buNone/>
              <a:defRPr sz="512"/>
            </a:lvl3pPr>
            <a:lvl4pPr marL="701360" indent="0">
              <a:buNone/>
              <a:defRPr sz="460"/>
            </a:lvl4pPr>
            <a:lvl5pPr marL="935146" indent="0">
              <a:buNone/>
              <a:defRPr sz="460"/>
            </a:lvl5pPr>
            <a:lvl6pPr marL="1168932" indent="0">
              <a:buNone/>
              <a:defRPr sz="460"/>
            </a:lvl6pPr>
            <a:lvl7pPr marL="1402719" indent="0">
              <a:buNone/>
              <a:defRPr sz="460"/>
            </a:lvl7pPr>
            <a:lvl8pPr marL="1636504" indent="0">
              <a:buNone/>
              <a:defRPr sz="460"/>
            </a:lvl8pPr>
            <a:lvl9pPr marL="1870289" indent="0">
              <a:buNone/>
              <a:defRPr sz="4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Logo"/>
          <p:cNvSpPr>
            <a:spLocks noGrp="1"/>
          </p:cNvSpPr>
          <p:nvPr>
            <p:ph type="pic" sz="quarter" idx="15"/>
          </p:nvPr>
        </p:nvSpPr>
        <p:spPr>
          <a:xfrm>
            <a:off x="10821422" y="251009"/>
            <a:ext cx="4114800" cy="9893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26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_Notes">
            <a:extLst>
              <a:ext uri="{FF2B5EF4-FFF2-40B4-BE49-F238E27FC236}">
                <a16:creationId xmlns:a16="http://schemas.microsoft.com/office/drawing/2014/main" id="{5482ABA8-A0F9-4FAA-A840-23FD1822022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52" name="Text_Summary">
            <a:extLst>
              <a:ext uri="{FF2B5EF4-FFF2-40B4-BE49-F238E27FC236}">
                <a16:creationId xmlns:a16="http://schemas.microsoft.com/office/drawing/2014/main" id="{E871F63F-8589-49CD-94DE-112CA256BF7A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53" name="Text_Result">
            <a:extLst>
              <a:ext uri="{FF2B5EF4-FFF2-40B4-BE49-F238E27FC236}">
                <a16:creationId xmlns:a16="http://schemas.microsoft.com/office/drawing/2014/main" id="{6325BED1-EA45-4F8F-BBFA-ACD82DAC07D9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54" name="Text_Example">
            <a:extLst>
              <a:ext uri="{FF2B5EF4-FFF2-40B4-BE49-F238E27FC236}">
                <a16:creationId xmlns:a16="http://schemas.microsoft.com/office/drawing/2014/main" id="{88B36745-E0AE-440C-AC03-97C7824F7E53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55" name="Text_Shorthand">
            <a:extLst>
              <a:ext uri="{FF2B5EF4-FFF2-40B4-BE49-F238E27FC236}">
                <a16:creationId xmlns:a16="http://schemas.microsoft.com/office/drawing/2014/main" id="{452388BC-F6D5-487A-A431-4F3FDFBDA334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56" name="Text_Action">
            <a:extLst>
              <a:ext uri="{FF2B5EF4-FFF2-40B4-BE49-F238E27FC236}">
                <a16:creationId xmlns:a16="http://schemas.microsoft.com/office/drawing/2014/main" id="{C00B1ABC-BF29-44CD-B51D-1721C7859F3D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57" name="Text_Data">
            <a:extLst>
              <a:ext uri="{FF2B5EF4-FFF2-40B4-BE49-F238E27FC236}">
                <a16:creationId xmlns:a16="http://schemas.microsoft.com/office/drawing/2014/main" id="{8ED83DFD-7379-47A9-9C28-D9262D750DB4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58" name="Text_Shortcut">
            <a:extLst>
              <a:ext uri="{FF2B5EF4-FFF2-40B4-BE49-F238E27FC236}">
                <a16:creationId xmlns:a16="http://schemas.microsoft.com/office/drawing/2014/main" id="{8EC2DCE6-566F-4ECB-838F-AB6E58318C5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59" name="Text_Detail">
            <a:extLst>
              <a:ext uri="{FF2B5EF4-FFF2-40B4-BE49-F238E27FC236}">
                <a16:creationId xmlns:a16="http://schemas.microsoft.com/office/drawing/2014/main" id="{5AD3EDBA-AF4B-4111-9931-1B54720BD273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60" name="Text_Objective">
            <a:extLst>
              <a:ext uri="{FF2B5EF4-FFF2-40B4-BE49-F238E27FC236}">
                <a16:creationId xmlns:a16="http://schemas.microsoft.com/office/drawing/2014/main" id="{8D964D10-F0D9-47ED-BA55-4A936D09AB9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61" name="Text_Overview">
            <a:extLst>
              <a:ext uri="{FF2B5EF4-FFF2-40B4-BE49-F238E27FC236}">
                <a16:creationId xmlns:a16="http://schemas.microsoft.com/office/drawing/2014/main" id="{78AE5B16-C921-48A0-B593-476A4EC9C906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Text_Introduction">
            <a:extLst>
              <a:ext uri="{FF2B5EF4-FFF2-40B4-BE49-F238E27FC236}">
                <a16:creationId xmlns:a16="http://schemas.microsoft.com/office/drawing/2014/main" id="{98BB9FFB-7B0A-4F5D-B23A-9FCE46E65BA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Text_Subtitle">
            <a:extLst>
              <a:ext uri="{FF2B5EF4-FFF2-40B4-BE49-F238E27FC236}">
                <a16:creationId xmlns:a16="http://schemas.microsoft.com/office/drawing/2014/main" id="{5EDC0332-2FC4-4ACF-A84C-47F2E2C441FE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Text_Title">
            <a:extLst>
              <a:ext uri="{FF2B5EF4-FFF2-40B4-BE49-F238E27FC236}">
                <a16:creationId xmlns:a16="http://schemas.microsoft.com/office/drawing/2014/main" id="{D8D3F6AD-B0F6-4AF0-B9A6-58B981597C60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17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">
            <a:extLst>
              <a:ext uri="{FF2B5EF4-FFF2-40B4-BE49-F238E27FC236}">
                <a16:creationId xmlns:a16="http://schemas.microsoft.com/office/drawing/2014/main" id="{E71F46FC-3D62-4547-BC22-7A25DE17DA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28" name="Text"/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9329584"/>
            <a:ext cx="10507529" cy="1976703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Caption">
            <a:extLst>
              <a:ext uri="{FF2B5EF4-FFF2-40B4-BE49-F238E27FC236}">
                <a16:creationId xmlns:a16="http://schemas.microsoft.com/office/drawing/2014/main" id="{29D15CA5-A005-4552-B55C-A459EA6CD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51865" y="8857345"/>
            <a:ext cx="10507529" cy="347980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Picture">
            <a:extLst>
              <a:ext uri="{FF2B5EF4-FFF2-40B4-BE49-F238E27FC236}">
                <a16:creationId xmlns:a16="http://schemas.microsoft.com/office/drawing/2014/main" id="{27F62A2E-8385-4C5C-9EF9-97A9EBF871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51864" y="1644113"/>
            <a:ext cx="10507531" cy="7088973"/>
          </a:xfrm>
          <a:prstGeom prst="rect">
            <a:avLst/>
          </a:prstGeom>
          <a:effectLst>
            <a:glow rad="25400">
              <a:schemeClr val="accent3">
                <a:alpha val="40000"/>
              </a:schemeClr>
            </a:glow>
          </a:effectLst>
        </p:spPr>
        <p:txBody>
          <a:bodyPr lIns="91429" tIns="45714" rIns="91429" bIns="45714"/>
          <a:lstStyle>
            <a:lvl1pPr marL="0" indent="0">
              <a:buNone/>
              <a:defRPr sz="1855"/>
            </a:lvl1pPr>
            <a:lvl2pPr>
              <a:defRPr sz="1623"/>
            </a:lvl2pPr>
            <a:lvl3pPr>
              <a:defRPr sz="1391"/>
            </a:lvl3pPr>
            <a:lvl4pPr>
              <a:defRPr sz="1159"/>
            </a:lvl4pPr>
            <a:lvl5pPr>
              <a:defRPr sz="1159"/>
            </a:lvl5pPr>
            <a:lvl6pPr>
              <a:defRPr sz="1159"/>
            </a:lvl6pPr>
            <a:lvl7pPr>
              <a:defRPr sz="1159"/>
            </a:lvl7pPr>
            <a:lvl8pPr>
              <a:defRPr sz="1159"/>
            </a:lvl8pPr>
            <a:lvl9pPr>
              <a:defRPr sz="1159"/>
            </a:lvl9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7551864" y="127107"/>
            <a:ext cx="10507526" cy="694734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36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Subtitle">
            <a:extLst>
              <a:ext uri="{FF2B5EF4-FFF2-40B4-BE49-F238E27FC236}">
                <a16:creationId xmlns:a16="http://schemas.microsoft.com/office/drawing/2014/main" id="{A8625C25-B2FA-49BE-9C4E-A8896785C9DC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946100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_Notes">
            <a:extLst>
              <a:ext uri="{FF2B5EF4-FFF2-40B4-BE49-F238E27FC236}">
                <a16:creationId xmlns:a16="http://schemas.microsoft.com/office/drawing/2014/main" id="{C2461AE6-A4A2-4366-87C5-3D025F3ADDAF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12" name="Text_Summary">
            <a:extLst>
              <a:ext uri="{FF2B5EF4-FFF2-40B4-BE49-F238E27FC236}">
                <a16:creationId xmlns:a16="http://schemas.microsoft.com/office/drawing/2014/main" id="{573A2D53-A262-488D-8ACA-29E466D8AC3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13" name="Text_Result">
            <a:extLst>
              <a:ext uri="{FF2B5EF4-FFF2-40B4-BE49-F238E27FC236}">
                <a16:creationId xmlns:a16="http://schemas.microsoft.com/office/drawing/2014/main" id="{28DB469F-3D71-41AB-97F0-2281BF4307F7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14" name="Text_Example">
            <a:extLst>
              <a:ext uri="{FF2B5EF4-FFF2-40B4-BE49-F238E27FC236}">
                <a16:creationId xmlns:a16="http://schemas.microsoft.com/office/drawing/2014/main" id="{AE1EF56F-94BC-44C3-94FD-D495E9BA0133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15" name="Text_Shorthand">
            <a:extLst>
              <a:ext uri="{FF2B5EF4-FFF2-40B4-BE49-F238E27FC236}">
                <a16:creationId xmlns:a16="http://schemas.microsoft.com/office/drawing/2014/main" id="{C032AEDB-2DAA-48EF-8651-134ABA4AE42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16" name="Text_Action">
            <a:extLst>
              <a:ext uri="{FF2B5EF4-FFF2-40B4-BE49-F238E27FC236}">
                <a16:creationId xmlns:a16="http://schemas.microsoft.com/office/drawing/2014/main" id="{5A7B23F6-074F-4C80-918D-2D9D7251F18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17" name="Text_Data">
            <a:extLst>
              <a:ext uri="{FF2B5EF4-FFF2-40B4-BE49-F238E27FC236}">
                <a16:creationId xmlns:a16="http://schemas.microsoft.com/office/drawing/2014/main" id="{0A1F01B7-32B5-4C38-ABCA-A43C51DE19BB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18" name="Text_Shortcut">
            <a:extLst>
              <a:ext uri="{FF2B5EF4-FFF2-40B4-BE49-F238E27FC236}">
                <a16:creationId xmlns:a16="http://schemas.microsoft.com/office/drawing/2014/main" id="{C1A062F4-DA4B-43EA-B568-A4F3A219BE3F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19" name="Text_Detail">
            <a:extLst>
              <a:ext uri="{FF2B5EF4-FFF2-40B4-BE49-F238E27FC236}">
                <a16:creationId xmlns:a16="http://schemas.microsoft.com/office/drawing/2014/main" id="{17E2BB09-A621-43F3-BFB5-8842DD319501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0" name="Text_Objective">
            <a:extLst>
              <a:ext uri="{FF2B5EF4-FFF2-40B4-BE49-F238E27FC236}">
                <a16:creationId xmlns:a16="http://schemas.microsoft.com/office/drawing/2014/main" id="{742DAEAB-BF0E-4F6F-B3FD-251DAF23155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6" name="Text_Overview">
            <a:extLst>
              <a:ext uri="{FF2B5EF4-FFF2-40B4-BE49-F238E27FC236}">
                <a16:creationId xmlns:a16="http://schemas.microsoft.com/office/drawing/2014/main" id="{6E16359C-3771-4725-A024-48633D107C4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_Introduction">
            <a:extLst>
              <a:ext uri="{FF2B5EF4-FFF2-40B4-BE49-F238E27FC236}">
                <a16:creationId xmlns:a16="http://schemas.microsoft.com/office/drawing/2014/main" id="{2D0F84E5-A8DB-4CE2-B84A-B9F7B4797A3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_Subtitle">
            <a:extLst>
              <a:ext uri="{FF2B5EF4-FFF2-40B4-BE49-F238E27FC236}">
                <a16:creationId xmlns:a16="http://schemas.microsoft.com/office/drawing/2014/main" id="{12F1B367-E89D-4132-94F3-C9DB327B1D10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_Title">
            <a:extLst>
              <a:ext uri="{FF2B5EF4-FFF2-40B4-BE49-F238E27FC236}">
                <a16:creationId xmlns:a16="http://schemas.microsoft.com/office/drawing/2014/main" id="{FF899C9B-2E50-418B-875D-482E132EEC0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669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Notes">
            <a:extLst>
              <a:ext uri="{FF2B5EF4-FFF2-40B4-BE49-F238E27FC236}">
                <a16:creationId xmlns:a16="http://schemas.microsoft.com/office/drawing/2014/main" id="{410DDDD2-C39F-4AA0-BB33-AE9F2584F2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60" name="Text">
            <a:extLst>
              <a:ext uri="{FF2B5EF4-FFF2-40B4-BE49-F238E27FC236}">
                <a16:creationId xmlns:a16="http://schemas.microsoft.com/office/drawing/2014/main" id="{6D00B7AC-BF3C-4F3C-BC22-07571F1A1F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29707"/>
            <a:ext cx="10507529" cy="7676580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4E790E85-792B-4EF9-8A05-D289CE7BE08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3" name="Title">
            <a:extLst>
              <a:ext uri="{FF2B5EF4-FFF2-40B4-BE49-F238E27FC236}">
                <a16:creationId xmlns:a16="http://schemas.microsoft.com/office/drawing/2014/main" id="{DF5A5E3D-8D19-461A-93F7-4886EAAC2F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0" name="Text_Notes">
            <a:extLst>
              <a:ext uri="{FF2B5EF4-FFF2-40B4-BE49-F238E27FC236}">
                <a16:creationId xmlns:a16="http://schemas.microsoft.com/office/drawing/2014/main" id="{1BC8D2C7-A3BA-408D-89ED-A27EBF0D7C51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81" name="Text_Summary">
            <a:extLst>
              <a:ext uri="{FF2B5EF4-FFF2-40B4-BE49-F238E27FC236}">
                <a16:creationId xmlns:a16="http://schemas.microsoft.com/office/drawing/2014/main" id="{44E46FF3-2969-4C7D-A54B-64C5C494F452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82" name="Text_Result">
            <a:extLst>
              <a:ext uri="{FF2B5EF4-FFF2-40B4-BE49-F238E27FC236}">
                <a16:creationId xmlns:a16="http://schemas.microsoft.com/office/drawing/2014/main" id="{D1946BE6-41D0-48FA-8D57-A7F00ED1CE4B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83" name="Text_Example">
            <a:extLst>
              <a:ext uri="{FF2B5EF4-FFF2-40B4-BE49-F238E27FC236}">
                <a16:creationId xmlns:a16="http://schemas.microsoft.com/office/drawing/2014/main" id="{382B8B67-DFAE-4E41-B140-539C99CEED8B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84" name="Text_Shorthand">
            <a:extLst>
              <a:ext uri="{FF2B5EF4-FFF2-40B4-BE49-F238E27FC236}">
                <a16:creationId xmlns:a16="http://schemas.microsoft.com/office/drawing/2014/main" id="{531EDD4A-831B-40C9-AC7A-067B2A612D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85" name="Text_Action">
            <a:extLst>
              <a:ext uri="{FF2B5EF4-FFF2-40B4-BE49-F238E27FC236}">
                <a16:creationId xmlns:a16="http://schemas.microsoft.com/office/drawing/2014/main" id="{84D133D7-A24E-4513-93A7-D48B2AEBB82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86" name="Text_Data">
            <a:extLst>
              <a:ext uri="{FF2B5EF4-FFF2-40B4-BE49-F238E27FC236}">
                <a16:creationId xmlns:a16="http://schemas.microsoft.com/office/drawing/2014/main" id="{FB1C075A-118B-4AC9-A89F-12FE7CF1C38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87" name="Text_Shortcut">
            <a:extLst>
              <a:ext uri="{FF2B5EF4-FFF2-40B4-BE49-F238E27FC236}">
                <a16:creationId xmlns:a16="http://schemas.microsoft.com/office/drawing/2014/main" id="{392F8212-4B38-4BA6-A916-54FFACDD576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88" name="Text_Detail">
            <a:extLst>
              <a:ext uri="{FF2B5EF4-FFF2-40B4-BE49-F238E27FC236}">
                <a16:creationId xmlns:a16="http://schemas.microsoft.com/office/drawing/2014/main" id="{488C6359-E913-4270-8D94-6FB9C57631D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89" name="Text_Objective">
            <a:extLst>
              <a:ext uri="{FF2B5EF4-FFF2-40B4-BE49-F238E27FC236}">
                <a16:creationId xmlns:a16="http://schemas.microsoft.com/office/drawing/2014/main" id="{92BB1F13-53BB-47B1-9429-D04439E831A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90" name="Text_Overview">
            <a:extLst>
              <a:ext uri="{FF2B5EF4-FFF2-40B4-BE49-F238E27FC236}">
                <a16:creationId xmlns:a16="http://schemas.microsoft.com/office/drawing/2014/main" id="{491E887C-19B3-4C87-BF39-64DA693C8E1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_Introduction">
            <a:extLst>
              <a:ext uri="{FF2B5EF4-FFF2-40B4-BE49-F238E27FC236}">
                <a16:creationId xmlns:a16="http://schemas.microsoft.com/office/drawing/2014/main" id="{E74CBAA4-D55A-4FD2-928A-D50A31E0F6A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_Subtitle">
            <a:extLst>
              <a:ext uri="{FF2B5EF4-FFF2-40B4-BE49-F238E27FC236}">
                <a16:creationId xmlns:a16="http://schemas.microsoft.com/office/drawing/2014/main" id="{F6D667FC-B557-4542-AB53-2603F1F864EA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_Title">
            <a:extLst>
              <a:ext uri="{FF2B5EF4-FFF2-40B4-BE49-F238E27FC236}">
                <a16:creationId xmlns:a16="http://schemas.microsoft.com/office/drawing/2014/main" id="{2382EA4B-1B28-4F86-921E-E23BC5934AE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354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ti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Notes">
            <a:extLst>
              <a:ext uri="{FF2B5EF4-FFF2-40B4-BE49-F238E27FC236}">
                <a16:creationId xmlns:a16="http://schemas.microsoft.com/office/drawing/2014/main" id="{410DDDD2-C39F-4AA0-BB33-AE9F2584F2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60" name="Text">
            <a:extLst>
              <a:ext uri="{FF2B5EF4-FFF2-40B4-BE49-F238E27FC236}">
                <a16:creationId xmlns:a16="http://schemas.microsoft.com/office/drawing/2014/main" id="{6D00B7AC-BF3C-4F3C-BC22-07571F1A1F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29707"/>
            <a:ext cx="10507529" cy="7676580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4E790E85-792B-4EF9-8A05-D289CE7BE08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3" name="Title">
            <a:extLst>
              <a:ext uri="{FF2B5EF4-FFF2-40B4-BE49-F238E27FC236}">
                <a16:creationId xmlns:a16="http://schemas.microsoft.com/office/drawing/2014/main" id="{DF5A5E3D-8D19-461A-93F7-4886EAAC2F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0" name="Text_Notes">
            <a:extLst>
              <a:ext uri="{FF2B5EF4-FFF2-40B4-BE49-F238E27FC236}">
                <a16:creationId xmlns:a16="http://schemas.microsoft.com/office/drawing/2014/main" id="{1BC8D2C7-A3BA-408D-89ED-A27EBF0D7C51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81" name="Text_Summary">
            <a:extLst>
              <a:ext uri="{FF2B5EF4-FFF2-40B4-BE49-F238E27FC236}">
                <a16:creationId xmlns:a16="http://schemas.microsoft.com/office/drawing/2014/main" id="{44E46FF3-2969-4C7D-A54B-64C5C494F452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82" name="Text_Result">
            <a:extLst>
              <a:ext uri="{FF2B5EF4-FFF2-40B4-BE49-F238E27FC236}">
                <a16:creationId xmlns:a16="http://schemas.microsoft.com/office/drawing/2014/main" id="{D1946BE6-41D0-48FA-8D57-A7F00ED1CE4B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83" name="Text_Example">
            <a:extLst>
              <a:ext uri="{FF2B5EF4-FFF2-40B4-BE49-F238E27FC236}">
                <a16:creationId xmlns:a16="http://schemas.microsoft.com/office/drawing/2014/main" id="{382B8B67-DFAE-4E41-B140-539C99CEED8B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84" name="Text_Shorthand">
            <a:extLst>
              <a:ext uri="{FF2B5EF4-FFF2-40B4-BE49-F238E27FC236}">
                <a16:creationId xmlns:a16="http://schemas.microsoft.com/office/drawing/2014/main" id="{531EDD4A-831B-40C9-AC7A-067B2A612D3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85" name="Text_Action">
            <a:extLst>
              <a:ext uri="{FF2B5EF4-FFF2-40B4-BE49-F238E27FC236}">
                <a16:creationId xmlns:a16="http://schemas.microsoft.com/office/drawing/2014/main" id="{84D133D7-A24E-4513-93A7-D48B2AEBB820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86" name="Text_Data">
            <a:extLst>
              <a:ext uri="{FF2B5EF4-FFF2-40B4-BE49-F238E27FC236}">
                <a16:creationId xmlns:a16="http://schemas.microsoft.com/office/drawing/2014/main" id="{FB1C075A-118B-4AC9-A89F-12FE7CF1C38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87" name="Text_Shortcut">
            <a:extLst>
              <a:ext uri="{FF2B5EF4-FFF2-40B4-BE49-F238E27FC236}">
                <a16:creationId xmlns:a16="http://schemas.microsoft.com/office/drawing/2014/main" id="{392F8212-4B38-4BA6-A916-54FFACDD5769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88" name="Text_Detail">
            <a:extLst>
              <a:ext uri="{FF2B5EF4-FFF2-40B4-BE49-F238E27FC236}">
                <a16:creationId xmlns:a16="http://schemas.microsoft.com/office/drawing/2014/main" id="{488C6359-E913-4270-8D94-6FB9C57631D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89" name="Text_Objective">
            <a:extLst>
              <a:ext uri="{FF2B5EF4-FFF2-40B4-BE49-F238E27FC236}">
                <a16:creationId xmlns:a16="http://schemas.microsoft.com/office/drawing/2014/main" id="{92BB1F13-53BB-47B1-9429-D04439E831A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90" name="Text_Overview">
            <a:extLst>
              <a:ext uri="{FF2B5EF4-FFF2-40B4-BE49-F238E27FC236}">
                <a16:creationId xmlns:a16="http://schemas.microsoft.com/office/drawing/2014/main" id="{491E887C-19B3-4C87-BF39-64DA693C8E12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_Introduction">
            <a:extLst>
              <a:ext uri="{FF2B5EF4-FFF2-40B4-BE49-F238E27FC236}">
                <a16:creationId xmlns:a16="http://schemas.microsoft.com/office/drawing/2014/main" id="{E74CBAA4-D55A-4FD2-928A-D50A31E0F6A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_Subtitle">
            <a:extLst>
              <a:ext uri="{FF2B5EF4-FFF2-40B4-BE49-F238E27FC236}">
                <a16:creationId xmlns:a16="http://schemas.microsoft.com/office/drawing/2014/main" id="{F6D667FC-B557-4542-AB53-2603F1F864EA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_Title">
            <a:extLst>
              <a:ext uri="{FF2B5EF4-FFF2-40B4-BE49-F238E27FC236}">
                <a16:creationId xmlns:a16="http://schemas.microsoft.com/office/drawing/2014/main" id="{2382EA4B-1B28-4F86-921E-E23BC5934AE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69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Notes">
            <a:extLst>
              <a:ext uri="{FF2B5EF4-FFF2-40B4-BE49-F238E27FC236}">
                <a16:creationId xmlns:a16="http://schemas.microsoft.com/office/drawing/2014/main" id="{66000B41-EF6C-4993-8F80-5DB46FE8CE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">
            <a:extLst>
              <a:ext uri="{FF2B5EF4-FFF2-40B4-BE49-F238E27FC236}">
                <a16:creationId xmlns:a16="http://schemas.microsoft.com/office/drawing/2014/main" id="{FD6A9076-4903-49B7-BD58-EE4E5E6E753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9329584"/>
            <a:ext cx="10507529" cy="1976703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Caption">
            <a:extLst>
              <a:ext uri="{FF2B5EF4-FFF2-40B4-BE49-F238E27FC236}">
                <a16:creationId xmlns:a16="http://schemas.microsoft.com/office/drawing/2014/main" id="{C55EE116-07DC-44DD-98A6-10B930EAAB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51865" y="8857345"/>
            <a:ext cx="10507529" cy="347980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Picture">
            <a:extLst>
              <a:ext uri="{FF2B5EF4-FFF2-40B4-BE49-F238E27FC236}">
                <a16:creationId xmlns:a16="http://schemas.microsoft.com/office/drawing/2014/main" id="{D47FF34A-783C-4F89-B22C-A02ACA85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864" y="1644113"/>
            <a:ext cx="10507531" cy="7088973"/>
          </a:xfrm>
          <a:prstGeom prst="rect">
            <a:avLst/>
          </a:prstGeom>
          <a:effectLst>
            <a:glow rad="25400">
              <a:schemeClr val="accent3">
                <a:alpha val="40000"/>
              </a:schemeClr>
            </a:glow>
          </a:effectLst>
        </p:spPr>
        <p:txBody>
          <a:bodyPr lIns="91429" tIns="45714" rIns="91429" bIns="45714"/>
          <a:lstStyle>
            <a:lvl1pPr marL="0" indent="0">
              <a:buNone/>
              <a:defRPr sz="1855"/>
            </a:lvl1pPr>
            <a:lvl2pPr>
              <a:defRPr sz="1623"/>
            </a:lvl2pPr>
            <a:lvl3pPr>
              <a:defRPr sz="1391"/>
            </a:lvl3pPr>
            <a:lvl4pPr>
              <a:defRPr sz="1159"/>
            </a:lvl4pPr>
            <a:lvl5pPr>
              <a:defRPr sz="1159"/>
            </a:lvl5pPr>
            <a:lvl6pPr>
              <a:defRPr sz="1159"/>
            </a:lvl6pPr>
            <a:lvl7pPr>
              <a:defRPr sz="1159"/>
            </a:lvl7pPr>
            <a:lvl8pPr>
              <a:defRPr sz="1159"/>
            </a:lvl8pPr>
            <a:lvl9pPr>
              <a:defRPr sz="1159"/>
            </a:lvl9pPr>
          </a:lstStyle>
          <a:p>
            <a:pPr lvl="0"/>
            <a:endParaRPr lang="en-US" dirty="0"/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8DBFDFE6-0344-4609-BEC7-968FD2E4FDA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946100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D433A510-1954-4595-8034-DD95D5B91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27107"/>
            <a:ext cx="10507526" cy="694734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36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4" name="Text_Notes">
            <a:extLst>
              <a:ext uri="{FF2B5EF4-FFF2-40B4-BE49-F238E27FC236}">
                <a16:creationId xmlns:a16="http://schemas.microsoft.com/office/drawing/2014/main" id="{DC32DB60-E7E6-4FA3-A54E-D535B65987E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85" name="Text_Summary">
            <a:extLst>
              <a:ext uri="{FF2B5EF4-FFF2-40B4-BE49-F238E27FC236}">
                <a16:creationId xmlns:a16="http://schemas.microsoft.com/office/drawing/2014/main" id="{B43B02A0-8083-4687-88CD-E14D7343EB9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86" name="Text_Result">
            <a:extLst>
              <a:ext uri="{FF2B5EF4-FFF2-40B4-BE49-F238E27FC236}">
                <a16:creationId xmlns:a16="http://schemas.microsoft.com/office/drawing/2014/main" id="{CA80BCC4-A7EF-4832-A502-0AD7082CDE69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87" name="Text_Example">
            <a:extLst>
              <a:ext uri="{FF2B5EF4-FFF2-40B4-BE49-F238E27FC236}">
                <a16:creationId xmlns:a16="http://schemas.microsoft.com/office/drawing/2014/main" id="{99D7F50A-F4BF-4811-BADA-7455C797CA41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88" name="Text_Shorthand">
            <a:extLst>
              <a:ext uri="{FF2B5EF4-FFF2-40B4-BE49-F238E27FC236}">
                <a16:creationId xmlns:a16="http://schemas.microsoft.com/office/drawing/2014/main" id="{7AC989A6-B42E-4556-9677-FD6A2BD9260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89" name="Text_Action">
            <a:extLst>
              <a:ext uri="{FF2B5EF4-FFF2-40B4-BE49-F238E27FC236}">
                <a16:creationId xmlns:a16="http://schemas.microsoft.com/office/drawing/2014/main" id="{84875DB7-78AE-49C6-9281-64E4BC600518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90" name="Text_Data">
            <a:extLst>
              <a:ext uri="{FF2B5EF4-FFF2-40B4-BE49-F238E27FC236}">
                <a16:creationId xmlns:a16="http://schemas.microsoft.com/office/drawing/2014/main" id="{96E2458F-55FE-4846-B2E0-EF940753AFD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91" name="Text_Shortcut">
            <a:extLst>
              <a:ext uri="{FF2B5EF4-FFF2-40B4-BE49-F238E27FC236}">
                <a16:creationId xmlns:a16="http://schemas.microsoft.com/office/drawing/2014/main" id="{A99070FD-AF20-4CFC-8E8B-A01AAC038D34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92" name="Text_Detail">
            <a:extLst>
              <a:ext uri="{FF2B5EF4-FFF2-40B4-BE49-F238E27FC236}">
                <a16:creationId xmlns:a16="http://schemas.microsoft.com/office/drawing/2014/main" id="{AA4FC51D-6B61-4913-A559-4052DAE6249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93" name="Text_Objective">
            <a:extLst>
              <a:ext uri="{FF2B5EF4-FFF2-40B4-BE49-F238E27FC236}">
                <a16:creationId xmlns:a16="http://schemas.microsoft.com/office/drawing/2014/main" id="{E716CFF9-D062-41D8-8497-784DC0EC4160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94" name="Text_Overview">
            <a:extLst>
              <a:ext uri="{FF2B5EF4-FFF2-40B4-BE49-F238E27FC236}">
                <a16:creationId xmlns:a16="http://schemas.microsoft.com/office/drawing/2014/main" id="{D2B43838-3AF5-4042-AE7E-39A0768987DC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Text_Introduction">
            <a:extLst>
              <a:ext uri="{FF2B5EF4-FFF2-40B4-BE49-F238E27FC236}">
                <a16:creationId xmlns:a16="http://schemas.microsoft.com/office/drawing/2014/main" id="{0606B95D-98FD-49A2-9786-7DAC883E56A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_Subtitle">
            <a:extLst>
              <a:ext uri="{FF2B5EF4-FFF2-40B4-BE49-F238E27FC236}">
                <a16:creationId xmlns:a16="http://schemas.microsoft.com/office/drawing/2014/main" id="{3DAA5C7E-C203-42ED-A903-693582C2B653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Text_Title">
            <a:extLst>
              <a:ext uri="{FF2B5EF4-FFF2-40B4-BE49-F238E27FC236}">
                <a16:creationId xmlns:a16="http://schemas.microsoft.com/office/drawing/2014/main" id="{DF9361B3-2466-4DB0-9218-17835CAF072E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7716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Notes">
            <a:extLst>
              <a:ext uri="{FF2B5EF4-FFF2-40B4-BE49-F238E27FC236}">
                <a16:creationId xmlns:a16="http://schemas.microsoft.com/office/drawing/2014/main" id="{E5A7AF19-C7B2-425D-957B-81F0AA2F1A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FF90390B-5771-4B0F-98FB-18E2CF40B6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55301"/>
            <a:ext cx="10507529" cy="7650986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1DD23F37-CD50-49E1-8962-45664AD23C0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E9AED730-A810-4B75-8E14-5999DB4A3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0" name="Text_Notes">
            <a:extLst>
              <a:ext uri="{FF2B5EF4-FFF2-40B4-BE49-F238E27FC236}">
                <a16:creationId xmlns:a16="http://schemas.microsoft.com/office/drawing/2014/main" id="{2F15873E-5F6B-46A0-AE46-0149BFB4B995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61" name="Text_Summary">
            <a:extLst>
              <a:ext uri="{FF2B5EF4-FFF2-40B4-BE49-F238E27FC236}">
                <a16:creationId xmlns:a16="http://schemas.microsoft.com/office/drawing/2014/main" id="{9D4E23DD-A542-4840-9DDE-F961880DD61B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62" name="Text_Result">
            <a:extLst>
              <a:ext uri="{FF2B5EF4-FFF2-40B4-BE49-F238E27FC236}">
                <a16:creationId xmlns:a16="http://schemas.microsoft.com/office/drawing/2014/main" id="{85D1082F-887B-4F7C-8E43-C738596DAB72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63" name="Text_Example">
            <a:extLst>
              <a:ext uri="{FF2B5EF4-FFF2-40B4-BE49-F238E27FC236}">
                <a16:creationId xmlns:a16="http://schemas.microsoft.com/office/drawing/2014/main" id="{9F411555-B9C3-435A-8F2A-297E212D9BB0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64" name="Text_Shorthand">
            <a:extLst>
              <a:ext uri="{FF2B5EF4-FFF2-40B4-BE49-F238E27FC236}">
                <a16:creationId xmlns:a16="http://schemas.microsoft.com/office/drawing/2014/main" id="{EC9917C2-ABC3-4D1D-8139-55C42FB0EF4A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65" name="Text_Action">
            <a:extLst>
              <a:ext uri="{FF2B5EF4-FFF2-40B4-BE49-F238E27FC236}">
                <a16:creationId xmlns:a16="http://schemas.microsoft.com/office/drawing/2014/main" id="{9879D34E-A9F8-4B65-8736-D4165833281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66" name="Text_Data">
            <a:extLst>
              <a:ext uri="{FF2B5EF4-FFF2-40B4-BE49-F238E27FC236}">
                <a16:creationId xmlns:a16="http://schemas.microsoft.com/office/drawing/2014/main" id="{3648072C-1A85-4101-AE42-53E35E1343D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67" name="Text_Shortcut">
            <a:extLst>
              <a:ext uri="{FF2B5EF4-FFF2-40B4-BE49-F238E27FC236}">
                <a16:creationId xmlns:a16="http://schemas.microsoft.com/office/drawing/2014/main" id="{F1DE8773-5CF1-4D68-96F4-F96926D31D7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68" name="Text_Detail">
            <a:extLst>
              <a:ext uri="{FF2B5EF4-FFF2-40B4-BE49-F238E27FC236}">
                <a16:creationId xmlns:a16="http://schemas.microsoft.com/office/drawing/2014/main" id="{7D1DF039-B6D8-40F2-928B-E258FAD7CD8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69" name="Text_Objective">
            <a:extLst>
              <a:ext uri="{FF2B5EF4-FFF2-40B4-BE49-F238E27FC236}">
                <a16:creationId xmlns:a16="http://schemas.microsoft.com/office/drawing/2014/main" id="{A24B161B-9E57-4A16-8625-46C78E74B58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70" name="Text_Overview">
            <a:extLst>
              <a:ext uri="{FF2B5EF4-FFF2-40B4-BE49-F238E27FC236}">
                <a16:creationId xmlns:a16="http://schemas.microsoft.com/office/drawing/2014/main" id="{E8FC1633-8827-4214-AC6D-77C7DE676AA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Text_Introduction">
            <a:extLst>
              <a:ext uri="{FF2B5EF4-FFF2-40B4-BE49-F238E27FC236}">
                <a16:creationId xmlns:a16="http://schemas.microsoft.com/office/drawing/2014/main" id="{2AB20443-0870-4F0F-B9BA-2EE1930C7049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Text_Subtitle">
            <a:extLst>
              <a:ext uri="{FF2B5EF4-FFF2-40B4-BE49-F238E27FC236}">
                <a16:creationId xmlns:a16="http://schemas.microsoft.com/office/drawing/2014/main" id="{7B4BA519-4AA0-405E-8C52-23CD22653E82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Text_Title">
            <a:extLst>
              <a:ext uri="{FF2B5EF4-FFF2-40B4-BE49-F238E27FC236}">
                <a16:creationId xmlns:a16="http://schemas.microsoft.com/office/drawing/2014/main" id="{2FD82356-263F-4F95-8358-89079693114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97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Notes">
            <a:extLst>
              <a:ext uri="{FF2B5EF4-FFF2-40B4-BE49-F238E27FC236}">
                <a16:creationId xmlns:a16="http://schemas.microsoft.com/office/drawing/2014/main" id="{E5825CC1-3B01-403E-8BA2-F6A9297807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7551864" y="11435379"/>
            <a:ext cx="10507527" cy="792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BBEEC7DD-421F-4D10-BFA6-C30257D116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551865" y="3655301"/>
            <a:ext cx="10507529" cy="7650986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Calibri" panose="020F0502020204030204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4B17974B-F427-432E-B76E-F8B1D9C18F2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7551864" y="2926723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147AED41-C063-462E-94BC-F632FC6BF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864" y="192994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0" name="Text_Notes">
            <a:extLst>
              <a:ext uri="{FF2B5EF4-FFF2-40B4-BE49-F238E27FC236}">
                <a16:creationId xmlns:a16="http://schemas.microsoft.com/office/drawing/2014/main" id="{6DE6AF9C-1F89-443D-A923-2C7D186F772E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828801" y="11620500"/>
            <a:ext cx="5257799" cy="6073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61" name="Text_Summary">
            <a:extLst>
              <a:ext uri="{FF2B5EF4-FFF2-40B4-BE49-F238E27FC236}">
                <a16:creationId xmlns:a16="http://schemas.microsoft.com/office/drawing/2014/main" id="{EC816D61-D383-4CB2-AA30-FF75A295D7B1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828801" y="10495280"/>
            <a:ext cx="5257799" cy="101092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62" name="Text_Result">
            <a:extLst>
              <a:ext uri="{FF2B5EF4-FFF2-40B4-BE49-F238E27FC236}">
                <a16:creationId xmlns:a16="http://schemas.microsoft.com/office/drawing/2014/main" id="{8788F4B6-E471-497F-A515-7A361B4D627A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828800" y="92393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63" name="Text_Example">
            <a:extLst>
              <a:ext uri="{FF2B5EF4-FFF2-40B4-BE49-F238E27FC236}">
                <a16:creationId xmlns:a16="http://schemas.microsoft.com/office/drawing/2014/main" id="{0BC56F79-9F52-45F8-A5D6-8F98D07EBBF0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828801" y="7982071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64" name="Text_Shorthand">
            <a:extLst>
              <a:ext uri="{FF2B5EF4-FFF2-40B4-BE49-F238E27FC236}">
                <a16:creationId xmlns:a16="http://schemas.microsoft.com/office/drawing/2014/main" id="{2F2D0DCE-AF0E-47E0-AECA-3E8760425FA7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1828801" y="6268962"/>
            <a:ext cx="5257799" cy="3429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65" name="Text_Action">
            <a:extLst>
              <a:ext uri="{FF2B5EF4-FFF2-40B4-BE49-F238E27FC236}">
                <a16:creationId xmlns:a16="http://schemas.microsoft.com/office/drawing/2014/main" id="{5934B78F-1F89-4AC6-B5D3-E2AE651D901A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828801" y="6720900"/>
            <a:ext cx="5257799" cy="114300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66" name="Text_Data">
            <a:extLst>
              <a:ext uri="{FF2B5EF4-FFF2-40B4-BE49-F238E27FC236}">
                <a16:creationId xmlns:a16="http://schemas.microsoft.com/office/drawing/2014/main" id="{FCD776F2-AEE8-4934-A7CA-333BEBCA2A0F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828794" y="5585641"/>
            <a:ext cx="5257799" cy="56515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67" name="Text_Shortcut">
            <a:extLst>
              <a:ext uri="{FF2B5EF4-FFF2-40B4-BE49-F238E27FC236}">
                <a16:creationId xmlns:a16="http://schemas.microsoft.com/office/drawing/2014/main" id="{D2385623-2327-4547-9086-F73A2EC04493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828794" y="5148881"/>
            <a:ext cx="5257799" cy="29941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68" name="Text_Detail">
            <a:extLst>
              <a:ext uri="{FF2B5EF4-FFF2-40B4-BE49-F238E27FC236}">
                <a16:creationId xmlns:a16="http://schemas.microsoft.com/office/drawing/2014/main" id="{8A45C7DD-33A2-4D1C-9A41-38F0E814BA0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828801" y="4300037"/>
            <a:ext cx="5257799" cy="73980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69" name="Text_Objective">
            <a:extLst>
              <a:ext uri="{FF2B5EF4-FFF2-40B4-BE49-F238E27FC236}">
                <a16:creationId xmlns:a16="http://schemas.microsoft.com/office/drawing/2014/main" id="{85EBCDD1-76BB-4107-B28E-6B73F2E0C397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828801" y="3173397"/>
            <a:ext cx="5257799" cy="10176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70" name="Text_Overview">
            <a:extLst>
              <a:ext uri="{FF2B5EF4-FFF2-40B4-BE49-F238E27FC236}">
                <a16:creationId xmlns:a16="http://schemas.microsoft.com/office/drawing/2014/main" id="{96B0F457-A08A-4FBA-90D9-8A332AE4859F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828801" y="2367582"/>
            <a:ext cx="5257799" cy="69151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Text_Introduction">
            <a:extLst>
              <a:ext uri="{FF2B5EF4-FFF2-40B4-BE49-F238E27FC236}">
                <a16:creationId xmlns:a16="http://schemas.microsoft.com/office/drawing/2014/main" id="{EC85A53B-21EA-430F-8EE0-0395190D52B6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828794" y="1528663"/>
            <a:ext cx="5257799" cy="701699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Text_Subtitle">
            <a:extLst>
              <a:ext uri="{FF2B5EF4-FFF2-40B4-BE49-F238E27FC236}">
                <a16:creationId xmlns:a16="http://schemas.microsoft.com/office/drawing/2014/main" id="{A320C888-9777-4B39-85F3-F201A228B72F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1828800" y="1030604"/>
            <a:ext cx="5257799" cy="37909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Text_Title">
            <a:extLst>
              <a:ext uri="{FF2B5EF4-FFF2-40B4-BE49-F238E27FC236}">
                <a16:creationId xmlns:a16="http://schemas.microsoft.com/office/drawing/2014/main" id="{94A19E5C-02F7-49B5-A8F3-8B4A5183B9C2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828801" y="578091"/>
            <a:ext cx="5257799" cy="316230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Click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32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8288000" cy="12801600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56A2A-6854-497B-96F3-F5BC8E2D2003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51AA97-E133-4EA5-AA42-F744C4B4F3ED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B9F1AE-2B1A-4D1E-910A-62332D6CB46D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8D197F-9E27-444D-9A94-CA2BF640CAC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30C3AA-78B1-4142-AAB1-0B63AFA44BF0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4D1F34-A164-4F8D-AD25-2EF58814EEF5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</p:sldLayoutIdLst>
  <p:txStyles>
    <p:titleStyle>
      <a:lvl1pPr algn="l" defTabSz="831222" rtl="0" eaLnBrk="1" latinLnBrk="0" hangingPunct="1">
        <a:lnSpc>
          <a:spcPct val="90000"/>
        </a:lnSpc>
        <a:spcBef>
          <a:spcPct val="0"/>
        </a:spcBef>
        <a:buNone/>
        <a:defRPr sz="4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807" indent="-207807" algn="l" defTabSz="831222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41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9028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641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253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5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47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7089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700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61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22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835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446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8057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67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28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894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5" orient="horz" pos="9155">
          <p15:clr>
            <a:srgbClr val="F26B43"/>
          </p15:clr>
        </p15:guide>
        <p15:guide id="6" pos="384">
          <p15:clr>
            <a:srgbClr val="F26B43"/>
          </p15:clr>
        </p15:guide>
        <p15:guide id="7" pos="11136">
          <p15:clr>
            <a:srgbClr val="F26B43"/>
          </p15:clr>
        </p15:guide>
        <p15:guide id="9" orient="horz" pos="2822">
          <p15:clr>
            <a:srgbClr val="F26B43"/>
          </p15:clr>
        </p15:guide>
        <p15:guide id="12" orient="horz" pos="5141">
          <p15:clr>
            <a:srgbClr val="F26B43"/>
          </p15:clr>
        </p15:guide>
        <p15:guide id="13" orient="horz" pos="4032">
          <p15:clr>
            <a:srgbClr val="F26B43"/>
          </p15:clr>
        </p15:guide>
        <p15:guide id="14" orient="horz" pos="2923">
          <p15:clr>
            <a:srgbClr val="F26B43"/>
          </p15:clr>
        </p15:guide>
        <p15:guide id="15" orient="horz" pos="5242">
          <p15:clr>
            <a:srgbClr val="F26B43"/>
          </p15:clr>
        </p15:guide>
        <p15:guide id="18" orient="horz" pos="504">
          <p15:clr>
            <a:srgbClr val="F26B43"/>
          </p15:clr>
        </p15:guide>
        <p15:guide id="21" orient="horz" pos="7560">
          <p15:clr>
            <a:srgbClr val="F26B43"/>
          </p15:clr>
        </p15:guide>
        <p15:guide id="22" orient="horz" pos="766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A51CF27-2CE2-483F-84A6-1E9D1E41BCC8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F0CC96-515F-4659-8A25-37275CA85F0A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707ADF-B893-4B17-8C2C-DC8F514A1AF2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8B2EEB-A5FC-45F6-AB9A-2529EAA1221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7B2C24-529C-494E-AB94-321242254850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AD387C-5EB7-4654-A9B3-FDD6D080AE0D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EB6B158-6EF6-48A0-A525-6B130D1A5521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BIOLERPLATE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F64B95F-9431-433E-AE21-20105B602A51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7A5CE09-E1BC-4C1B-BFC0-14F28905EFBB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4FD5ED74-D261-46CC-A7CD-74B273E2C592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B8BADE5C-540A-4536-AD2A-814621BB581E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2C8798B8-79D2-4FF0-9B32-FC6D91CFD78C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FE7CCC7B-E38C-4E5F-9AA2-4E1956044D90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661A7429-A42E-425A-AD3A-D16EBF61848F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C0EA5E8A-A0A8-4DCD-AAFD-A508D409CAB1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5927660E-5906-4458-96F5-AB377EBBAEEC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A883B6-8CCE-459B-BB05-EA0916D3F2E3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39AFADE2-D5E5-45C4-AB0A-47047782C625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id="{6C29373E-E2EA-40A6-ADEE-929A892B6D73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72B923-9A2A-4926-8643-C475FD79CA0F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948BAB-DFD9-42B9-BECA-6F9144A8C502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F7D27A-7532-449B-830B-3972C5D4530E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18329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8496">
          <p15:clr>
            <a:srgbClr val="F26B43"/>
          </p15:clr>
        </p15:guide>
        <p15:guide id="4" pos="1137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648">
          <p15:clr>
            <a:srgbClr val="F26B43"/>
          </p15:clr>
        </p15:guide>
        <p15:guide id="7" orient="horz" pos="2592">
          <p15:clr>
            <a:srgbClr val="F26B43"/>
          </p15:clr>
        </p15:guide>
        <p15:guide id="9" orient="horz" pos="5616">
          <p15:clr>
            <a:srgbClr val="F26B43"/>
          </p15:clr>
        </p15:guide>
        <p15:guide id="12" orient="horz" pos="9155">
          <p15:clr>
            <a:srgbClr val="F26B43"/>
          </p15:clr>
        </p15:guide>
        <p15:guide id="20" orient="horz" pos="6840">
          <p15:clr>
            <a:srgbClr val="F26B43"/>
          </p15:clr>
        </p15:guide>
        <p15:guide id="26" orient="horz" pos="7776">
          <p15:clr>
            <a:srgbClr val="F26B43"/>
          </p15:clr>
        </p15:guide>
        <p15:guide id="27" orient="horz" pos="7704">
          <p15:clr>
            <a:srgbClr val="F26B43"/>
          </p15:clr>
        </p15:guide>
        <p15:guide id="29" pos="4176">
          <p15:clr>
            <a:srgbClr val="F26B43"/>
          </p15:clr>
        </p15:guide>
        <p15:guide id="33" orient="horz" pos="4464">
          <p15:clr>
            <a:srgbClr val="F26B43"/>
          </p15:clr>
        </p15:guide>
        <p15:guide id="34" pos="144">
          <p15:clr>
            <a:srgbClr val="F26B43"/>
          </p15:clr>
        </p15:guide>
        <p15:guide id="35" orient="horz" pos="2664">
          <p15:clr>
            <a:srgbClr val="F26B43"/>
          </p15:clr>
        </p15:guide>
        <p15:guide id="36" orient="horz" pos="4392">
          <p15:clr>
            <a:srgbClr val="F26B43"/>
          </p15:clr>
        </p15:guide>
        <p15:guide id="37" pos="4320">
          <p15:clr>
            <a:srgbClr val="F26B43"/>
          </p15:clr>
        </p15:guide>
        <p15:guide id="38" pos="4464">
          <p15:clr>
            <a:srgbClr val="F26B43"/>
          </p15:clr>
        </p15:guide>
        <p15:guide id="39" pos="8640">
          <p15:clr>
            <a:srgbClr val="F26B43"/>
          </p15:clr>
        </p15:guide>
        <p15:guide id="40" pos="8784">
          <p15:clr>
            <a:srgbClr val="F26B43"/>
          </p15:clr>
        </p15:guide>
        <p15:guide id="41" orient="horz" pos="576">
          <p15:clr>
            <a:srgbClr val="F26B43"/>
          </p15:clr>
        </p15:guide>
        <p15:guide id="42" orient="horz" pos="5688">
          <p15:clr>
            <a:srgbClr val="F26B43"/>
          </p15:clr>
        </p15:guide>
        <p15:guide id="43" orient="horz" pos="6912">
          <p15:clr>
            <a:srgbClr val="F26B43"/>
          </p15:clr>
        </p15:guide>
        <p15:guide id="44" pos="720">
          <p15:clr>
            <a:srgbClr val="F26B43"/>
          </p15:clr>
        </p15:guide>
        <p15:guide id="45" orient="horz" pos="360">
          <p15:clr>
            <a:srgbClr val="F26B43"/>
          </p15:clr>
        </p15:guide>
        <p15:guide id="46" orient="horz" pos="7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E487FC2-CD24-4B0B-981F-A27B1E316EEC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45D757-B1F4-4EFF-9559-91E15BC67AEA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4DAE17-6B5D-47C8-8CC1-91E74038F5F7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403706-FD0F-4458-BF42-91099C01C82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D355EC-FDF4-484E-8782-EA3E287B22E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01A94D-9C60-4C78-839D-F68E931A5F43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8D3DC80-CDD6-4765-B187-84B49ED8418C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APPENDIX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333F24-882E-4FC4-B279-1BA381F87B60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E98CB1B-7539-4373-83DE-455E53D0E994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6" name="TextBox 29">
            <a:extLst>
              <a:ext uri="{FF2B5EF4-FFF2-40B4-BE49-F238E27FC236}">
                <a16:creationId xmlns:a16="http://schemas.microsoft.com/office/drawing/2014/main" id="{9D3C5504-6A57-4E81-90A6-795CCD832185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7" name="TextBox 35">
            <a:extLst>
              <a:ext uri="{FF2B5EF4-FFF2-40B4-BE49-F238E27FC236}">
                <a16:creationId xmlns:a16="http://schemas.microsoft.com/office/drawing/2014/main" id="{02B83884-9CD9-4A23-BE6A-CDF44700E7D0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252AB954-2B72-43F6-8010-31887FC8C694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9" name="TextBox 37">
            <a:extLst>
              <a:ext uri="{FF2B5EF4-FFF2-40B4-BE49-F238E27FC236}">
                <a16:creationId xmlns:a16="http://schemas.microsoft.com/office/drawing/2014/main" id="{6F8DDB71-2B61-4F06-A297-86E8F4FB6840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DAEBBC25-906A-402E-B4AB-01B1CD76ECEE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61" name="TextBox 39">
            <a:extLst>
              <a:ext uri="{FF2B5EF4-FFF2-40B4-BE49-F238E27FC236}">
                <a16:creationId xmlns:a16="http://schemas.microsoft.com/office/drawing/2014/main" id="{529D3643-20E1-46F1-B22E-7DC49D241F3E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62" name="TextBox 40">
            <a:extLst>
              <a:ext uri="{FF2B5EF4-FFF2-40B4-BE49-F238E27FC236}">
                <a16:creationId xmlns:a16="http://schemas.microsoft.com/office/drawing/2014/main" id="{FC4BA523-059E-4A29-8318-4104B9960578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AD1793-E7CB-4B2D-9F62-62ABA820524C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25F1B94F-F7C2-4FE0-998A-A5F43F29550E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65" name="TextBox 39">
            <a:extLst>
              <a:ext uri="{FF2B5EF4-FFF2-40B4-BE49-F238E27FC236}">
                <a16:creationId xmlns:a16="http://schemas.microsoft.com/office/drawing/2014/main" id="{A2817A0D-A9B4-4D37-8124-7F200B266E43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DBE70E-5208-4736-A550-CD688A1DD81B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246E61-722F-45B5-A6ED-827C52970F53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202E7A-E96D-4A36-8C7C-FEA3B29830C0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11456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320">
          <p15:clr>
            <a:srgbClr val="F26B43"/>
          </p15:clr>
        </p15:guide>
        <p15:guide id="4" pos="11376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9" orient="horz" pos="1714">
          <p15:clr>
            <a:srgbClr val="F26B43"/>
          </p15:clr>
        </p15:guide>
        <p15:guide id="13" orient="horz" pos="9155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20" pos="144">
          <p15:clr>
            <a:srgbClr val="F26B43"/>
          </p15:clr>
        </p15:guide>
        <p15:guide id="26" orient="horz" pos="6955">
          <p15:clr>
            <a:srgbClr val="F26B43"/>
          </p15:clr>
        </p15:guide>
        <p15:guide id="27" orient="horz" pos="6854">
          <p15:clr>
            <a:srgbClr val="F26B43"/>
          </p15:clr>
        </p15:guide>
        <p15:guide id="31" orient="horz" pos="1210">
          <p15:clr>
            <a:srgbClr val="F26B43"/>
          </p15:clr>
        </p15:guide>
        <p15:guide id="32" orient="horz" pos="1814">
          <p15:clr>
            <a:srgbClr val="F26B43"/>
          </p15:clr>
        </p15:guide>
        <p15:guide id="36" orient="horz" pos="1310">
          <p15:clr>
            <a:srgbClr val="F26B43"/>
          </p15:clr>
        </p15:guide>
        <p15:guide id="37" pos="4464">
          <p15:clr>
            <a:srgbClr val="F26B43"/>
          </p15:clr>
        </p15:guide>
        <p15:guide id="38" pos="4176">
          <p15:clr>
            <a:srgbClr val="F26B43"/>
          </p15:clr>
        </p15:guide>
        <p15:guide id="39" pos="8496">
          <p15:clr>
            <a:srgbClr val="F26B43"/>
          </p15:clr>
        </p15:guide>
        <p15:guide id="40" pos="8640">
          <p15:clr>
            <a:srgbClr val="F26B43"/>
          </p15:clr>
        </p15:guide>
        <p15:guide id="41" pos="878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CA7176A-CBEA-47B4-B251-A26D7170CBE4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210C67-5A64-4FE2-9AB0-0611F46105BF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ACE190-D173-46CC-BEFD-51A16C4B423E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87AE77A-B4BC-4382-AB7D-0F58C6076DD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04BE892-DDED-428C-ADD3-39079B6B8F93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E30564A-4D8D-4483-8B5F-4890F58A1550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C60F15C-B6AA-486A-A4DE-38499DCE5235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6EA749-5ABA-4F4B-83F7-5CE162E3C125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927685-1C33-470E-AF66-985920F441A0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FD2BB8C3-7AEF-4E2D-A115-E3B1E2F6DE56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19AB9AE6-15BA-49EF-960E-8D678E6E1F75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83F508A6-D116-4E58-A8BE-4A22259C3ED3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5AE85C6B-66F0-4E9A-B6F0-9E2384C3A7FE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4F2C70AA-B077-4CCE-969C-49654572B687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02410B4B-61C2-40BC-A67C-F2BB53EC86A6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125DC711-0589-484C-80AE-39EB1B79613B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8C3C5A-31ED-43C4-80BB-74C197E42DFC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C5DB95D4-0278-4FEE-9A36-8ED2FC18DDD9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id="{33FA9B76-407D-4438-9AE3-8B9D271941FF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72992D0-1B27-4977-BB94-6958A30EFFF1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AE7EB7-D997-494F-9652-A19F0443432D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056914-E6ED-4B35-AAD4-254134CC51EB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181917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1310">
          <p15:clr>
            <a:srgbClr val="F26B43"/>
          </p15:clr>
        </p15:guide>
        <p15:guide id="9" orient="horz" pos="1814">
          <p15:clr>
            <a:srgbClr val="F26B43"/>
          </p15:clr>
        </p15:guide>
        <p15:guide id="12" orient="horz" pos="9155">
          <p15:clr>
            <a:srgbClr val="F26B43"/>
          </p15:clr>
        </p15:guide>
        <p15:guide id="16" orient="horz" pos="7661">
          <p15:clr>
            <a:srgbClr val="F26B43"/>
          </p15:clr>
        </p15:guide>
        <p15:guide id="18" pos="11376">
          <p15:clr>
            <a:srgbClr val="F26B43"/>
          </p15:clr>
        </p15:guide>
        <p15:guide id="22" orient="horz" pos="1714">
          <p15:clr>
            <a:srgbClr val="F26B43"/>
          </p15:clr>
        </p15:guide>
        <p15:guide id="26" orient="horz" pos="6955">
          <p15:clr>
            <a:srgbClr val="F26B43"/>
          </p15:clr>
        </p15:guide>
        <p15:guide id="28" orient="horz" pos="7560">
          <p15:clr>
            <a:srgbClr val="F26B43"/>
          </p15:clr>
        </p15:guide>
        <p15:guide id="30" pos="4320">
          <p15:clr>
            <a:srgbClr val="F26B43"/>
          </p15:clr>
        </p15:guide>
        <p15:guide id="33" orient="horz" pos="1210">
          <p15:clr>
            <a:srgbClr val="F26B43"/>
          </p15:clr>
        </p15:guide>
        <p15:guide id="34" orient="horz" pos="6854">
          <p15:clr>
            <a:srgbClr val="F26B43"/>
          </p15:clr>
        </p15:guide>
        <p15:guide id="35" pos="8640">
          <p15:clr>
            <a:srgbClr val="F26B43"/>
          </p15:clr>
        </p15:guide>
        <p15:guide id="36" pos="4176">
          <p15:clr>
            <a:srgbClr val="F26B43"/>
          </p15:clr>
        </p15:guide>
        <p15:guide id="37" pos="4464">
          <p15:clr>
            <a:srgbClr val="F26B43"/>
          </p15:clr>
        </p15:guide>
        <p15:guide id="38" pos="8496">
          <p15:clr>
            <a:srgbClr val="F26B43"/>
          </p15:clr>
        </p15:guide>
        <p15:guide id="39" pos="878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2CA83-53CE-4774-B438-F3824AB02940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BAF35A-732C-4F9D-BA72-72E13514B4D5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852DCF-39EF-4538-81E1-6FE7B8177F2A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719C15C-E82D-43F0-AA90-9F357377723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8602BA-4C87-405C-B376-0A08D8D0E8ED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369ADB-FE47-49E2-B21B-E60549664A61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DF77EDC-3E25-4666-B252-73242A9156F3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EXERCISE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729605-E5B9-414C-BDD7-EBFEFD06F5A8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313FD6-799E-4543-A157-B598B47618D8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848D2DDC-ED17-4A74-9FF9-EB00EC7EFFC0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451F18DE-EA49-4171-8651-C890DBA05A6D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D4EEF9A6-5433-4758-B910-010076FF8CA6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E55F6E74-CD63-4CE3-B174-14340E82574D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2B04605D-B998-43A5-AB2B-52BEE83286D5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CE26C7E4-7DA2-49A0-A59E-8F218D091B93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2549F629-A7CE-4555-81A9-98DA66B81103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46EA18-DFDD-412C-A0B8-8A3F5C27367B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B84FBA4F-BFB6-4BC4-8804-7BFEF92A3814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id="{E6C0E092-B2E4-46FC-8EBF-0488E4602848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4D63C9-42D9-4057-B950-EE08C5113CDC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272846-2BAC-439B-98EF-78424243B413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A9C493B-CBCA-4B7A-88A1-574061A6093A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42113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176">
          <p15:clr>
            <a:srgbClr val="F26B43"/>
          </p15:clr>
        </p15:guide>
        <p15:guide id="4" pos="11520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1210">
          <p15:clr>
            <a:srgbClr val="F26B43"/>
          </p15:clr>
        </p15:guide>
        <p15:guide id="8" orient="horz" pos="1714">
          <p15:clr>
            <a:srgbClr val="F26B43"/>
          </p15:clr>
        </p15:guide>
        <p15:guide id="9" orient="horz" pos="1814">
          <p15:clr>
            <a:srgbClr val="F26B43"/>
          </p15:clr>
        </p15:guide>
        <p15:guide id="10" orient="horz" pos="6854">
          <p15:clr>
            <a:srgbClr val="F26B43"/>
          </p15:clr>
        </p15:guide>
        <p15:guide id="11" orient="horz" pos="6955">
          <p15:clr>
            <a:srgbClr val="F26B43"/>
          </p15:clr>
        </p15:guide>
        <p15:guide id="12" orient="horz" pos="9155">
          <p15:clr>
            <a:srgbClr val="F26B43"/>
          </p15:clr>
        </p15:guide>
        <p15:guide id="21" orient="horz" pos="7661">
          <p15:clr>
            <a:srgbClr val="F26B43"/>
          </p15:clr>
        </p15:guide>
        <p15:guide id="22" orient="horz" pos="7560">
          <p15:clr>
            <a:srgbClr val="F26B43"/>
          </p15:clr>
        </p15:guide>
        <p15:guide id="27" orient="horz" pos="1310">
          <p15:clr>
            <a:srgbClr val="F26B43"/>
          </p15:clr>
        </p15:guide>
        <p15:guide id="28" pos="144">
          <p15:clr>
            <a:srgbClr val="F26B43"/>
          </p15:clr>
        </p15:guide>
        <p15:guide id="31" pos="11376">
          <p15:clr>
            <a:srgbClr val="F26B43"/>
          </p15:clr>
        </p15:guide>
        <p15:guide id="32" pos="8496">
          <p15:clr>
            <a:srgbClr val="F26B43"/>
          </p15:clr>
        </p15:guide>
        <p15:guide id="33" pos="4320">
          <p15:clr>
            <a:srgbClr val="F26B43"/>
          </p15:clr>
        </p15:guide>
        <p15:guide id="34" pos="4464">
          <p15:clr>
            <a:srgbClr val="F26B43"/>
          </p15:clr>
        </p15:guide>
        <p15:guide id="35" pos="8640">
          <p15:clr>
            <a:srgbClr val="F26B43"/>
          </p15:clr>
        </p15:guide>
        <p15:guide id="36" pos="878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74D1450-2953-4054-8BC1-47E8948FD471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7328B-3AC2-40B8-B4C4-1ED257BAA052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1BA133-7D4D-4A27-B099-1E938302E56A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F96164-880A-4FAF-8E3F-CA7C5E4A6126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DDEA18-5870-4273-A7B8-BA823B57F9F9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51EAEB8-750F-42AC-873F-B39B6CCC99CD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EE36569-2988-4EDC-B12D-5ABA86D5A265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QUIZ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933447E-BCA1-477D-A0CA-B53F54B14F55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1F7EA0-6CC5-4FAC-8B4C-14330053E604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59A52D47-7215-4CA7-B66F-E2ABA283C946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0" name="TextBox 35">
            <a:extLst>
              <a:ext uri="{FF2B5EF4-FFF2-40B4-BE49-F238E27FC236}">
                <a16:creationId xmlns:a16="http://schemas.microsoft.com/office/drawing/2014/main" id="{5C84805B-0EF8-4389-A08A-D7E52D894494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6648E1A8-4CDD-4F35-AFF5-19DACAD71CE7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67774AC3-29FB-4B4C-AC6A-77DACA6426CC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DFB1D536-1F44-4AA6-8712-A23304CAFC5C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EA56B26F-D8AD-4A3F-95A3-09A9469FB52C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3C0C5752-8D48-4133-ACEF-225CA20AF8C1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0F3993-648E-4C34-85E1-D50B662DCEA7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9B4D0F87-88CD-480C-B7C1-02AE6F92C4D5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8" name="TextBox 39">
            <a:extLst>
              <a:ext uri="{FF2B5EF4-FFF2-40B4-BE49-F238E27FC236}">
                <a16:creationId xmlns:a16="http://schemas.microsoft.com/office/drawing/2014/main" id="{AF65C5B2-B4AD-4C81-9E75-8F1C5BDC8800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FA7FF1-B85D-403A-B684-0AB0078D8E6E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FDCEBE-5AF2-460A-BBC9-5A4D5C29375B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FF1D2-4851-4040-B324-49C49803981D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249000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8496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1210">
          <p15:clr>
            <a:srgbClr val="F26B43"/>
          </p15:clr>
        </p15:guide>
        <p15:guide id="8" orient="horz" pos="1714">
          <p15:clr>
            <a:srgbClr val="F26B43"/>
          </p15:clr>
        </p15:guide>
        <p15:guide id="9" orient="horz" pos="1814">
          <p15:clr>
            <a:srgbClr val="F26B43"/>
          </p15:clr>
        </p15:guide>
        <p15:guide id="10" orient="horz" pos="6955">
          <p15:clr>
            <a:srgbClr val="F26B43"/>
          </p15:clr>
        </p15:guide>
        <p15:guide id="11" orient="horz" pos="6854">
          <p15:clr>
            <a:srgbClr val="F26B43"/>
          </p15:clr>
        </p15:guide>
        <p15:guide id="12" orient="horz" pos="9155">
          <p15:clr>
            <a:srgbClr val="F26B43"/>
          </p15:clr>
        </p15:guide>
        <p15:guide id="21" orient="horz" pos="7661">
          <p15:clr>
            <a:srgbClr val="F26B43"/>
          </p15:clr>
        </p15:guide>
        <p15:guide id="22" orient="horz" pos="7560">
          <p15:clr>
            <a:srgbClr val="F26B43"/>
          </p15:clr>
        </p15:guide>
        <p15:guide id="27" orient="horz" pos="1310">
          <p15:clr>
            <a:srgbClr val="F26B43"/>
          </p15:clr>
        </p15:guide>
        <p15:guide id="28" pos="144">
          <p15:clr>
            <a:srgbClr val="F26B43"/>
          </p15:clr>
        </p15:guide>
        <p15:guide id="31" pos="11376">
          <p15:clr>
            <a:srgbClr val="F26B43"/>
          </p15:clr>
        </p15:guide>
        <p15:guide id="32" pos="8640">
          <p15:clr>
            <a:srgbClr val="F26B43"/>
          </p15:clr>
        </p15:guide>
        <p15:guide id="33" pos="4176">
          <p15:clr>
            <a:srgbClr val="F26B43"/>
          </p15:clr>
        </p15:guide>
        <p15:guide id="34" pos="4320">
          <p15:clr>
            <a:srgbClr val="F26B43"/>
          </p15:clr>
        </p15:guide>
        <p15:guide id="35" pos="4464">
          <p15:clr>
            <a:srgbClr val="F26B43"/>
          </p15:clr>
        </p15:guide>
        <p15:guide id="36" pos="87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4D96-13FD-4927-832B-80D742B59610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81F1BD-A882-402A-8343-C52EB414CD57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D431966-A5AD-4BE1-93C2-C3483822E207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F690E0-3E79-403E-8A50-9223FC9C66C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D4C7488-97A4-4878-96CA-E9F15DBAF1EC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9A4CD7-08B0-408F-B86B-35B32D3A51DC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803F0C9-C8D9-4DDC-BD36-B4CF7FF71D34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QUOTE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5217CC-0E83-4023-B79B-6D563458EE73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68FC3AC-C0FA-4868-A5F3-51BC2D7A2623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29196B35-1F03-436F-ADE8-A96A6F026951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40FE6DD7-D353-4495-B2F7-D264BBA1D98A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944E493E-572F-4D5D-8FEB-9D48DD2581AF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215A4C75-F341-4DD6-B476-27C0E728898F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AF2C3324-0F18-4C9C-891A-BB272B3778A8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38A58942-C323-4EE3-941F-6D78ACB1255F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6" name="TextBox 40">
            <a:extLst>
              <a:ext uri="{FF2B5EF4-FFF2-40B4-BE49-F238E27FC236}">
                <a16:creationId xmlns:a16="http://schemas.microsoft.com/office/drawing/2014/main" id="{89F13BE8-E761-44F3-B147-7901536655AD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64E87E-DBBF-4E2B-809A-95738DCB73DF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0807DCC9-6D87-4D75-9C9F-71A9E29CCB9C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5A3F5896-5340-485F-9B04-1A1735F8B250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28C905-F11E-4B82-9AF2-CD4F53AA2C6B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BB4F6-D3D8-413E-B0AC-BAAD8D0CB1E9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0182BD-7469-47D5-BC01-0481DF8781A6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67413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176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1210">
          <p15:clr>
            <a:srgbClr val="F26B43"/>
          </p15:clr>
        </p15:guide>
        <p15:guide id="8" orient="horz" pos="1814">
          <p15:clr>
            <a:srgbClr val="F26B43"/>
          </p15:clr>
        </p15:guide>
        <p15:guide id="9" orient="horz" pos="1714">
          <p15:clr>
            <a:srgbClr val="F26B43"/>
          </p15:clr>
        </p15:guide>
        <p15:guide id="10" orient="horz" pos="6854">
          <p15:clr>
            <a:srgbClr val="F26B43"/>
          </p15:clr>
        </p15:guide>
        <p15:guide id="11" orient="horz" pos="6955">
          <p15:clr>
            <a:srgbClr val="F26B43"/>
          </p15:clr>
        </p15:guide>
        <p15:guide id="12" orient="horz" pos="9155">
          <p15:clr>
            <a:srgbClr val="F26B43"/>
          </p15:clr>
        </p15:guide>
        <p15:guide id="13" orient="horz" pos="7560">
          <p15:clr>
            <a:srgbClr val="F26B43"/>
          </p15:clr>
        </p15:guide>
        <p15:guide id="14" orient="horz" pos="7661">
          <p15:clr>
            <a:srgbClr val="F26B43"/>
          </p15:clr>
        </p15:guide>
        <p15:guide id="20" orient="horz" pos="1310">
          <p15:clr>
            <a:srgbClr val="F26B43"/>
          </p15:clr>
        </p15:guide>
        <p15:guide id="26" pos="144">
          <p15:clr>
            <a:srgbClr val="F26B43"/>
          </p15:clr>
        </p15:guide>
        <p15:guide id="27" pos="11376">
          <p15:clr>
            <a:srgbClr val="F26B43"/>
          </p15:clr>
        </p15:guide>
        <p15:guide id="28" pos="8496">
          <p15:clr>
            <a:srgbClr val="F26B43"/>
          </p15:clr>
        </p15:guide>
        <p15:guide id="29" pos="4320">
          <p15:clr>
            <a:srgbClr val="F26B43"/>
          </p15:clr>
        </p15:guide>
        <p15:guide id="30" pos="4464">
          <p15:clr>
            <a:srgbClr val="F26B43"/>
          </p15:clr>
        </p15:guide>
        <p15:guide id="31" pos="8640">
          <p15:clr>
            <a:srgbClr val="F26B43"/>
          </p15:clr>
        </p15:guide>
        <p15:guide id="32" pos="87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BN"/>
          <p:cNvSpPr/>
          <p:nvPr/>
        </p:nvSpPr>
        <p:spPr>
          <a:xfrm>
            <a:off x="0" y="0"/>
            <a:ext cx="18288000" cy="128016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1"/>
          </a:p>
        </p:txBody>
      </p:sp>
      <p:sp>
        <p:nvSpPr>
          <p:cNvPr id="30" name="ISBN10"/>
          <p:cNvSpPr txBox="1"/>
          <p:nvPr/>
        </p:nvSpPr>
        <p:spPr>
          <a:xfrm>
            <a:off x="7325955" y="0"/>
            <a:ext cx="10962045" cy="12801601"/>
          </a:xfrm>
          <a:prstGeom prst="rect">
            <a:avLst/>
          </a:prstGeom>
          <a:solidFill>
            <a:schemeClr val="tx1">
              <a:alpha val="34000"/>
            </a:schemeClr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403412" tIns="403412" rIns="201706" bIns="4034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r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12" b="1" kern="1200" cap="all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94132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1765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97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706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82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Edition"/>
          <p:cNvSpPr txBox="1"/>
          <p:nvPr/>
        </p:nvSpPr>
        <p:spPr>
          <a:xfrm>
            <a:off x="0" y="0"/>
            <a:ext cx="7325955" cy="12801600"/>
          </a:xfrm>
          <a:prstGeom prst="rect">
            <a:avLst/>
          </a:prstGeom>
          <a:solidFill>
            <a:schemeClr val="tx1">
              <a:alpha val="67000"/>
            </a:schemeClr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403412" tIns="403412" rIns="201706" bIns="4034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765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94132" algn="ctr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1200" cap="all" dirty="0">
                <a:solidFill>
                  <a:srgbClr val="FFFFFF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r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12" b="1" kern="120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94132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1765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706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82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Author">
            <a:extLst>
              <a:ext uri="{FF2B5EF4-FFF2-40B4-BE49-F238E27FC236}">
                <a16:creationId xmlns:a16="http://schemas.microsoft.com/office/drawing/2014/main" id="{0AFA5C3D-8304-4321-A73B-06ABFB508880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D3D135-1B3D-4FA8-9653-B6B4EC65E862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8D5249-6285-4147-B12C-854351D208AD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6E7802-0455-4714-B4FE-455AAA326BD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AAFF2E-DEF5-48BC-AB22-A3B15B2CF058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7612EC-6A1C-4078-8F95-FE3AB8D076B7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6" name="Text_Summary">
            <a:extLst>
              <a:ext uri="{FF2B5EF4-FFF2-40B4-BE49-F238E27FC236}">
                <a16:creationId xmlns:a16="http://schemas.microsoft.com/office/drawing/2014/main" id="{B3E07830-E4D3-4F3E-96B7-47D97F5A8168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COVER</a:t>
            </a:r>
          </a:p>
        </p:txBody>
      </p:sp>
      <p:cxnSp>
        <p:nvCxnSpPr>
          <p:cNvPr id="47" name="Text_Result">
            <a:extLst>
              <a:ext uri="{FF2B5EF4-FFF2-40B4-BE49-F238E27FC236}">
                <a16:creationId xmlns:a16="http://schemas.microsoft.com/office/drawing/2014/main" id="{6DBF86C5-6129-4F3C-B9ED-134BA23E7248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_Example">
            <a:extLst>
              <a:ext uri="{FF2B5EF4-FFF2-40B4-BE49-F238E27FC236}">
                <a16:creationId xmlns:a16="http://schemas.microsoft.com/office/drawing/2014/main" id="{527982A8-4490-44A9-97D5-0FDD89887500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TITLE</a:t>
            </a:r>
          </a:p>
          <a:p>
            <a:r>
              <a:rPr lang="en-US" sz="900" dirty="0">
                <a:solidFill>
                  <a:schemeClr val="bg1"/>
                </a:solidFill>
              </a:rPr>
              <a:t>Quick summary</a:t>
            </a:r>
          </a:p>
        </p:txBody>
      </p:sp>
      <p:sp>
        <p:nvSpPr>
          <p:cNvPr id="52" name="Text_Shorthand">
            <a:extLst>
              <a:ext uri="{FF2B5EF4-FFF2-40B4-BE49-F238E27FC236}">
                <a16:creationId xmlns:a16="http://schemas.microsoft.com/office/drawing/2014/main" id="{02AEC264-A406-4824-BDAE-220865CCAFB3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DETAIL</a:t>
            </a:r>
          </a:p>
          <a:p>
            <a:r>
              <a:rPr lang="en-US" sz="900" dirty="0">
                <a:solidFill>
                  <a:schemeClr val="bg1"/>
                </a:solidFill>
              </a:rPr>
              <a:t>What else do we need to know</a:t>
            </a:r>
          </a:p>
        </p:txBody>
      </p:sp>
      <p:sp>
        <p:nvSpPr>
          <p:cNvPr id="53" name="Text_Action">
            <a:extLst>
              <a:ext uri="{FF2B5EF4-FFF2-40B4-BE49-F238E27FC236}">
                <a16:creationId xmlns:a16="http://schemas.microsoft.com/office/drawing/2014/main" id="{84D8ED90-22A3-40B6-BE27-76485A97481C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SHORTCUT</a:t>
            </a:r>
          </a:p>
          <a:p>
            <a:r>
              <a:rPr lang="en-US" sz="900" dirty="0">
                <a:solidFill>
                  <a:schemeClr val="bg1"/>
                </a:solidFill>
              </a:rPr>
              <a:t>How do we get there</a:t>
            </a:r>
          </a:p>
        </p:txBody>
      </p:sp>
      <p:sp>
        <p:nvSpPr>
          <p:cNvPr id="54" name="Text_Data">
            <a:extLst>
              <a:ext uri="{FF2B5EF4-FFF2-40B4-BE49-F238E27FC236}">
                <a16:creationId xmlns:a16="http://schemas.microsoft.com/office/drawing/2014/main" id="{565186CD-C201-46AF-A74B-CDDF1A7318A6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DATA</a:t>
            </a:r>
          </a:p>
          <a:p>
            <a:r>
              <a:rPr lang="en-US" sz="900" dirty="0">
                <a:solidFill>
                  <a:schemeClr val="bg1"/>
                </a:solidFill>
              </a:rPr>
              <a:t>What are we updating</a:t>
            </a:r>
          </a:p>
        </p:txBody>
      </p:sp>
      <p:sp>
        <p:nvSpPr>
          <p:cNvPr id="55" name="Text_Shortcut">
            <a:extLst>
              <a:ext uri="{FF2B5EF4-FFF2-40B4-BE49-F238E27FC236}">
                <a16:creationId xmlns:a16="http://schemas.microsoft.com/office/drawing/2014/main" id="{5E2FEA85-FE01-4443-8115-E20EF5947F80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SUMMARY</a:t>
            </a:r>
          </a:p>
          <a:p>
            <a:r>
              <a:rPr lang="en-US" sz="900" dirty="0">
                <a:solidFill>
                  <a:schemeClr val="bg1"/>
                </a:solidFill>
              </a:rPr>
              <a:t>Closing thoughts</a:t>
            </a:r>
          </a:p>
        </p:txBody>
      </p:sp>
      <p:sp>
        <p:nvSpPr>
          <p:cNvPr id="56" name="Text_Detail">
            <a:extLst>
              <a:ext uri="{FF2B5EF4-FFF2-40B4-BE49-F238E27FC236}">
                <a16:creationId xmlns:a16="http://schemas.microsoft.com/office/drawing/2014/main" id="{BEA01A40-0B1B-47D0-8283-B2A888B6A1EC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EXAMPLE</a:t>
            </a:r>
          </a:p>
          <a:p>
            <a:r>
              <a:rPr lang="en-US" sz="900" dirty="0">
                <a:solidFill>
                  <a:schemeClr val="bg1"/>
                </a:solidFill>
              </a:rPr>
              <a:t>How are we updating</a:t>
            </a:r>
          </a:p>
        </p:txBody>
      </p:sp>
      <p:sp>
        <p:nvSpPr>
          <p:cNvPr id="57" name="Text_Objective">
            <a:extLst>
              <a:ext uri="{FF2B5EF4-FFF2-40B4-BE49-F238E27FC236}">
                <a16:creationId xmlns:a16="http://schemas.microsoft.com/office/drawing/2014/main" id="{7E512448-55B1-4373-907D-AB6C6F962DB8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ACTION</a:t>
            </a:r>
          </a:p>
          <a:p>
            <a:r>
              <a:rPr lang="en-US" sz="900" dirty="0">
                <a:solidFill>
                  <a:schemeClr val="bg1"/>
                </a:solidFill>
              </a:rPr>
              <a:t>What do we have to do</a:t>
            </a:r>
          </a:p>
        </p:txBody>
      </p:sp>
      <p:sp>
        <p:nvSpPr>
          <p:cNvPr id="58" name="Text_Overview">
            <a:extLst>
              <a:ext uri="{FF2B5EF4-FFF2-40B4-BE49-F238E27FC236}">
                <a16:creationId xmlns:a16="http://schemas.microsoft.com/office/drawing/2014/main" id="{5D2C392A-DF5A-4CAE-8118-0EE93A992D9A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SHORTHAND</a:t>
            </a:r>
          </a:p>
          <a:p>
            <a:r>
              <a:rPr lang="en-US" sz="900" dirty="0">
                <a:solidFill>
                  <a:schemeClr val="bg1"/>
                </a:solidFill>
              </a:rPr>
              <a:t>For the expert user</a:t>
            </a:r>
          </a:p>
        </p:txBody>
      </p:sp>
      <p:sp>
        <p:nvSpPr>
          <p:cNvPr id="59" name="Text_Introduction">
            <a:extLst>
              <a:ext uri="{FF2B5EF4-FFF2-40B4-BE49-F238E27FC236}">
                <a16:creationId xmlns:a16="http://schemas.microsoft.com/office/drawing/2014/main" id="{DE530E27-0C01-4CF3-BD41-07D6369F3E46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OBJECTIVE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What are we trying to do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0" name="Text_Subtitle">
            <a:extLst>
              <a:ext uri="{FF2B5EF4-FFF2-40B4-BE49-F238E27FC236}">
                <a16:creationId xmlns:a16="http://schemas.microsoft.com/office/drawing/2014/main" id="{38A9E459-D5D7-4B9B-BEED-454EBDB80C07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NOTES</a:t>
            </a:r>
          </a:p>
          <a:p>
            <a:r>
              <a:rPr lang="en-US" sz="900" dirty="0">
                <a:solidFill>
                  <a:schemeClr val="bg1"/>
                </a:solidFill>
              </a:rPr>
              <a:t>What do we want to note about this</a:t>
            </a:r>
          </a:p>
        </p:txBody>
      </p:sp>
      <p:sp>
        <p:nvSpPr>
          <p:cNvPr id="61" name="Text_Title">
            <a:extLst>
              <a:ext uri="{FF2B5EF4-FFF2-40B4-BE49-F238E27FC236}">
                <a16:creationId xmlns:a16="http://schemas.microsoft.com/office/drawing/2014/main" id="{EAB0AB14-296D-4454-90EB-CC8E9A88F04F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RESULT</a:t>
            </a:r>
          </a:p>
          <a:p>
            <a:r>
              <a:rPr lang="en-US" sz="900" dirty="0">
                <a:solidFill>
                  <a:schemeClr val="bg1"/>
                </a:solidFill>
              </a:rPr>
              <a:t>What happened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80C0D0-923C-4A34-A7F5-2B4F8B6F5C0E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>
                <a:solidFill>
                  <a:schemeClr val="bg1"/>
                </a:solidFill>
              </a:rPr>
              <a:t>SUBTITLE</a:t>
            </a:r>
          </a:p>
          <a:p>
            <a:r>
              <a:rPr lang="en-US" sz="900" dirty="0">
                <a:solidFill>
                  <a:schemeClr val="bg1"/>
                </a:solidFill>
              </a:rPr>
              <a:t>Subtitle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453C66-23B9-44BF-8632-2A6A96068AA5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03E4F9-7BF5-4566-BAE5-05AEF69C9AA6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23552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</p:sldLayoutIdLst>
  <p:txStyles>
    <p:titleStyle>
      <a:lvl1pPr algn="l" defTabSz="831222" rtl="0" eaLnBrk="1" latinLnBrk="0" hangingPunct="1">
        <a:lnSpc>
          <a:spcPct val="90000"/>
        </a:lnSpc>
        <a:spcBef>
          <a:spcPct val="0"/>
        </a:spcBef>
        <a:buNone/>
        <a:defRPr sz="4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807" indent="-207807" algn="l" defTabSz="831222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41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9028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641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253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5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47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7089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700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61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22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835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446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8057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67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28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894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14">
          <p15:clr>
            <a:srgbClr val="F26B43"/>
          </p15:clr>
        </p15:guide>
        <p15:guide id="5" orient="horz" pos="9155">
          <p15:clr>
            <a:srgbClr val="F26B43"/>
          </p15:clr>
        </p15:guide>
        <p15:guide id="6" pos="8496">
          <p15:clr>
            <a:srgbClr val="F26B43"/>
          </p15:clr>
        </p15:guide>
        <p15:guide id="7" pos="11376">
          <p15:clr>
            <a:srgbClr val="F26B43"/>
          </p15:clr>
        </p15:guide>
        <p15:guide id="9" orient="horz" pos="1714">
          <p15:clr>
            <a:srgbClr val="F26B43"/>
          </p15:clr>
        </p15:guide>
        <p15:guide id="10" orient="horz" pos="1613">
          <p15:clr>
            <a:srgbClr val="F26B43"/>
          </p15:clr>
        </p15:guide>
        <p15:guide id="13" orient="horz" pos="2419">
          <p15:clr>
            <a:srgbClr val="F26B43"/>
          </p15:clr>
        </p15:guide>
        <p15:guide id="14" orient="horz" pos="2520">
          <p15:clr>
            <a:srgbClr val="F26B43"/>
          </p15:clr>
        </p15:guide>
        <p15:guide id="17" orient="horz" pos="1210">
          <p15:clr>
            <a:srgbClr val="F26B43"/>
          </p15:clr>
        </p15:guide>
        <p15:guide id="18" orient="horz" pos="504">
          <p15:clr>
            <a:srgbClr val="F26B43"/>
          </p15:clr>
        </p15:guide>
        <p15:guide id="20" orient="horz" pos="7776">
          <p15:clr>
            <a:srgbClr val="F26B43"/>
          </p15:clr>
        </p15:guide>
        <p15:guide id="23" pos="6336">
          <p15:clr>
            <a:srgbClr val="F26B43"/>
          </p15:clr>
        </p15:guide>
        <p15:guide id="24" pos="4320">
          <p15:clr>
            <a:srgbClr val="F26B43"/>
          </p15:clr>
        </p15:guide>
        <p15:guide id="28" orient="horz" pos="1310">
          <p15:clr>
            <a:srgbClr val="F26B43"/>
          </p15:clr>
        </p15:guide>
        <p15:guide id="30" pos="4176">
          <p15:clr>
            <a:srgbClr val="F26B43"/>
          </p15:clr>
        </p15:guide>
        <p15:guide id="33" orient="horz" pos="2016">
          <p15:clr>
            <a:srgbClr val="F26B43"/>
          </p15:clr>
        </p15:guide>
        <p15:guide id="34" orient="horz" pos="2117">
          <p15:clr>
            <a:srgbClr val="F26B43"/>
          </p15:clr>
        </p15:guide>
        <p15:guide id="35" pos="8640">
          <p15:clr>
            <a:srgbClr val="F26B43"/>
          </p15:clr>
        </p15:guide>
        <p15:guide id="36" orient="horz" pos="2822">
          <p15:clr>
            <a:srgbClr val="F26B43"/>
          </p15:clr>
        </p15:guide>
        <p15:guide id="37" orient="horz" pos="2923">
          <p15:clr>
            <a:srgbClr val="F26B43"/>
          </p15:clr>
        </p15:guide>
        <p15:guide id="38" orient="horz" pos="3226">
          <p15:clr>
            <a:srgbClr val="F26B43"/>
          </p15:clr>
        </p15:guide>
        <p15:guide id="39" orient="horz" pos="3326">
          <p15:clr>
            <a:srgbClr val="F26B43"/>
          </p15:clr>
        </p15:guide>
        <p15:guide id="41" orient="horz" pos="7992">
          <p15:clr>
            <a:srgbClr val="F26B43"/>
          </p15:clr>
        </p15:guide>
        <p15:guide id="42" pos="8784">
          <p15:clr>
            <a:srgbClr val="F26B43"/>
          </p15:clr>
        </p15:guide>
        <p15:guide id="43" pos="11520">
          <p15:clr>
            <a:srgbClr val="F26B43"/>
          </p15:clr>
        </p15:guide>
        <p15:guide id="44" pos="6480">
          <p15:clr>
            <a:srgbClr val="F26B43"/>
          </p15:clr>
        </p15:guide>
        <p15:guide id="45" pos="6624">
          <p15:clr>
            <a:srgbClr val="F26B43"/>
          </p15:clr>
        </p15:guide>
        <p15:guide id="46" pos="144">
          <p15:clr>
            <a:srgbClr val="F26B43"/>
          </p15:clr>
        </p15:guide>
        <p15:guide id="47" pos="44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Notes">
            <a:extLst>
              <a:ext uri="{FF2B5EF4-FFF2-40B4-BE49-F238E27FC236}">
                <a16:creationId xmlns:a16="http://schemas.microsoft.com/office/drawing/2014/main" id="{A7582A33-EC2A-46EC-8D85-AA2DADE365B0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1B4890-F612-4823-9D81-19DD68F7926B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883649-C8F2-469C-BFB2-BE053455659A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2F0C58-53E8-4669-A573-C2A2377D751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CC9F3A-6806-48DF-A589-A7C708CDBB82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721A40-B9CF-4D39-B9C6-E10C4693EC0A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1" name="Text_Notes">
            <a:extLst>
              <a:ext uri="{FF2B5EF4-FFF2-40B4-BE49-F238E27FC236}">
                <a16:creationId xmlns:a16="http://schemas.microsoft.com/office/drawing/2014/main" id="{98528232-D8EA-4768-AB28-B64CC99CBA71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12" name="Text_Summary">
            <a:extLst>
              <a:ext uri="{FF2B5EF4-FFF2-40B4-BE49-F238E27FC236}">
                <a16:creationId xmlns:a16="http://schemas.microsoft.com/office/drawing/2014/main" id="{3DACAE54-4B85-42E1-8115-B92DF06EA48A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19" name="Text_Result">
            <a:extLst>
              <a:ext uri="{FF2B5EF4-FFF2-40B4-BE49-F238E27FC236}">
                <a16:creationId xmlns:a16="http://schemas.microsoft.com/office/drawing/2014/main" id="{0197F8D8-C26D-4F8E-A4BB-004769F3796D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1" name="Text_Example">
            <a:extLst>
              <a:ext uri="{FF2B5EF4-FFF2-40B4-BE49-F238E27FC236}">
                <a16:creationId xmlns:a16="http://schemas.microsoft.com/office/drawing/2014/main" id="{E78B882D-B9F4-413C-A77A-C05DE765C01F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22" name="Text_Shorthand">
            <a:extLst>
              <a:ext uri="{FF2B5EF4-FFF2-40B4-BE49-F238E27FC236}">
                <a16:creationId xmlns:a16="http://schemas.microsoft.com/office/drawing/2014/main" id="{F3E516C2-6A66-4B57-9E46-131AD6C77312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23" name="Text_Action">
            <a:extLst>
              <a:ext uri="{FF2B5EF4-FFF2-40B4-BE49-F238E27FC236}">
                <a16:creationId xmlns:a16="http://schemas.microsoft.com/office/drawing/2014/main" id="{01298E65-652B-4804-8905-5BCA05383648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24" name="Text_Data">
            <a:extLst>
              <a:ext uri="{FF2B5EF4-FFF2-40B4-BE49-F238E27FC236}">
                <a16:creationId xmlns:a16="http://schemas.microsoft.com/office/drawing/2014/main" id="{1C6718C5-E848-4C5A-B46B-4AF2C0EBA013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25" name="Text_Shortcut">
            <a:extLst>
              <a:ext uri="{FF2B5EF4-FFF2-40B4-BE49-F238E27FC236}">
                <a16:creationId xmlns:a16="http://schemas.microsoft.com/office/drawing/2014/main" id="{9376A6BB-50A8-498C-9AAE-5FCAFAFB74B1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26" name="Text_Detail">
            <a:extLst>
              <a:ext uri="{FF2B5EF4-FFF2-40B4-BE49-F238E27FC236}">
                <a16:creationId xmlns:a16="http://schemas.microsoft.com/office/drawing/2014/main" id="{8217BF52-C183-4C25-9393-0F2122323267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27" name="Text_Objective">
            <a:extLst>
              <a:ext uri="{FF2B5EF4-FFF2-40B4-BE49-F238E27FC236}">
                <a16:creationId xmlns:a16="http://schemas.microsoft.com/office/drawing/2014/main" id="{9D11FD72-FCE9-46B4-BDB4-70F6518769C2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Text_Overview">
            <a:extLst>
              <a:ext uri="{FF2B5EF4-FFF2-40B4-BE49-F238E27FC236}">
                <a16:creationId xmlns:a16="http://schemas.microsoft.com/office/drawing/2014/main" id="{5F819305-747A-4152-8559-43DA053DC054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29" name="Text_Introduction">
            <a:extLst>
              <a:ext uri="{FF2B5EF4-FFF2-40B4-BE49-F238E27FC236}">
                <a16:creationId xmlns:a16="http://schemas.microsoft.com/office/drawing/2014/main" id="{4C2A3D98-6F63-410F-90AB-08B20C0AD759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31" name="Text_Subtitle">
            <a:extLst>
              <a:ext uri="{FF2B5EF4-FFF2-40B4-BE49-F238E27FC236}">
                <a16:creationId xmlns:a16="http://schemas.microsoft.com/office/drawing/2014/main" id="{C1A10362-F40B-407A-A900-F3AE9C7F171C}"/>
              </a:ext>
            </a:extLst>
          </p:cNvPr>
          <p:cNvSpPr/>
          <p:nvPr/>
        </p:nvSpPr>
        <p:spPr>
          <a:xfrm>
            <a:off x="228600" y="127168"/>
            <a:ext cx="6858000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STEP</a:t>
            </a:r>
          </a:p>
        </p:txBody>
      </p:sp>
      <p:cxnSp>
        <p:nvCxnSpPr>
          <p:cNvPr id="3" name="Text_Title">
            <a:extLst>
              <a:ext uri="{FF2B5EF4-FFF2-40B4-BE49-F238E27FC236}">
                <a16:creationId xmlns:a16="http://schemas.microsoft.com/office/drawing/2014/main" id="{1F72AFFF-60D9-44A4-8B43-5258F972BFD5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E16573B-BDF3-482D-963C-527F2B7B81AF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BD3C06-368D-4BF9-B4A0-85BE260672F7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17369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">
          <p15:clr>
            <a:srgbClr val="F26B43"/>
          </p15:clr>
        </p15:guide>
        <p15:guide id="4" orient="horz" pos="9155">
          <p15:clr>
            <a:srgbClr val="F26B43"/>
          </p15:clr>
        </p15:guide>
        <p15:guide id="5" orient="horz" pos="576">
          <p15:clr>
            <a:srgbClr val="F26B43"/>
          </p15:clr>
        </p15:guide>
        <p15:guide id="7" orient="horz" pos="1920">
          <p15:clr>
            <a:srgbClr val="F26B43"/>
          </p15:clr>
        </p15:guide>
        <p15:guide id="8" orient="horz" pos="2640">
          <p15:clr>
            <a:srgbClr val="F26B43"/>
          </p15:clr>
        </p15:guide>
        <p15:guide id="11" pos="4752">
          <p15:clr>
            <a:srgbClr val="F26B43"/>
          </p15:clr>
        </p15:guide>
        <p15:guide id="14" orient="horz" pos="7320">
          <p15:clr>
            <a:srgbClr val="F26B43"/>
          </p15:clr>
        </p15:guide>
        <p15:guide id="15" orient="horz" pos="7776">
          <p15:clr>
            <a:srgbClr val="F26B43"/>
          </p15:clr>
        </p15:guide>
        <p15:guide id="19" pos="11376">
          <p15:clr>
            <a:srgbClr val="F26B43"/>
          </p15:clr>
        </p15:guide>
        <p15:guide id="23" pos="6144">
          <p15:clr>
            <a:srgbClr val="F26B43"/>
          </p15:clr>
        </p15:guide>
        <p15:guide id="27" orient="horz" pos="7704">
          <p15:clr>
            <a:srgbClr val="F26B43"/>
          </p15:clr>
        </p15:guide>
        <p15:guide id="33" orient="horz" pos="7248">
          <p15:clr>
            <a:srgbClr val="F26B43"/>
          </p15:clr>
        </p15:guide>
        <p15:guide id="35" orient="horz" pos="1992">
          <p15:clr>
            <a:srgbClr val="F26B43"/>
          </p15:clr>
        </p15:guide>
        <p15:guide id="36" orient="horz" pos="2712">
          <p15:clr>
            <a:srgbClr val="F26B43"/>
          </p15:clr>
        </p15:guide>
        <p15:guide id="38" pos="8640">
          <p15:clr>
            <a:srgbClr val="F26B43"/>
          </p15:clr>
        </p15:guide>
        <p15:guide id="40" orient="horz" pos="5736">
          <p15:clr>
            <a:srgbClr val="F26B43"/>
          </p15:clr>
        </p15:guide>
        <p15:guide id="41" orient="horz" pos="5808">
          <p15:clr>
            <a:srgbClr val="F26B43"/>
          </p15:clr>
        </p15:guide>
        <p15:guide id="42" pos="4464">
          <p15:clr>
            <a:srgbClr val="F26B43"/>
          </p15:clr>
        </p15:guide>
        <p15:guide id="43" pos="144">
          <p15:clr>
            <a:srgbClr val="F26B43"/>
          </p15:clr>
        </p15:guide>
        <p15:guide id="44" pos="1152">
          <p15:clr>
            <a:srgbClr val="F26B43"/>
          </p15:clr>
        </p15:guide>
        <p15:guide id="45" pos="4608">
          <p15:clr>
            <a:srgbClr val="F26B43"/>
          </p15:clr>
        </p15:guide>
        <p15:guide id="46" pos="8784">
          <p15:clr>
            <a:srgbClr val="F26B43"/>
          </p15:clr>
        </p15:guide>
        <p15:guide id="47" pos="8496">
          <p15:clr>
            <a:srgbClr val="F26B43"/>
          </p15:clr>
        </p15:guide>
        <p15:guide id="48" orient="horz" pos="3864">
          <p15:clr>
            <a:srgbClr val="F26B43"/>
          </p15:clr>
        </p15:guide>
        <p15:guide id="49" orient="horz" pos="3936">
          <p15:clr>
            <a:srgbClr val="F26B43"/>
          </p15:clr>
        </p15:guide>
        <p15:guide id="50" orient="horz" pos="4152">
          <p15:clr>
            <a:srgbClr val="F26B43"/>
          </p15:clr>
        </p15:guide>
        <p15:guide id="51" orient="horz" pos="3240">
          <p15:clr>
            <a:srgbClr val="F26B43"/>
          </p15:clr>
        </p15:guide>
        <p15:guide id="53" orient="horz" pos="4224">
          <p15:clr>
            <a:srgbClr val="F26B43"/>
          </p15:clr>
        </p15:guide>
        <p15:guide id="55" orient="horz" pos="3168">
          <p15:clr>
            <a:srgbClr val="F26B43"/>
          </p15:clr>
        </p15:guide>
        <p15:guide id="56" orient="horz" pos="4944">
          <p15:clr>
            <a:srgbClr val="F26B43"/>
          </p15:clr>
        </p15:guide>
        <p15:guide id="57" orient="horz" pos="5016">
          <p15:clr>
            <a:srgbClr val="F26B43"/>
          </p15:clr>
        </p15:guide>
        <p15:guide id="58" orient="horz" pos="6600">
          <p15:clr>
            <a:srgbClr val="F26B43"/>
          </p15:clr>
        </p15:guide>
        <p15:guide id="59" orient="horz" pos="6528">
          <p15:clr>
            <a:srgbClr val="F26B43"/>
          </p15:clr>
        </p15:guide>
        <p15:guide id="60" orient="horz" pos="360">
          <p15:clr>
            <a:srgbClr val="F26B43"/>
          </p15:clr>
        </p15:guide>
        <p15:guide id="61" orient="horz" pos="3432">
          <p15:clr>
            <a:srgbClr val="F26B43"/>
          </p15:clr>
        </p15:guide>
        <p15:guide id="62" orient="horz" pos="3504">
          <p15:clr>
            <a:srgbClr val="F26B43"/>
          </p15:clr>
        </p15:guide>
        <p15:guide id="63" orient="horz" pos="7992">
          <p15:clr>
            <a:srgbClr val="F26B43"/>
          </p15:clr>
        </p15:guide>
        <p15:guide id="64" orient="horz" pos="648">
          <p15:clr>
            <a:srgbClr val="F26B43"/>
          </p15:clr>
        </p15:guide>
        <p15:guide id="65" orient="horz" pos="288">
          <p15:clr>
            <a:srgbClr val="F26B43"/>
          </p15:clr>
        </p15:guide>
        <p15:guide id="66" orient="horz" pos="1416">
          <p15:clr>
            <a:srgbClr val="F26B43"/>
          </p15:clr>
        </p15:guide>
        <p15:guide id="67" orient="horz" pos="1488">
          <p15:clr>
            <a:srgbClr val="F26B43"/>
          </p15:clr>
        </p15:guide>
        <p15:guide id="68" orient="horz" pos="960">
          <p15:clr>
            <a:srgbClr val="F26B43"/>
          </p15:clr>
        </p15:guide>
        <p15:guide id="69" orient="horz" pos="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Notes">
            <a:extLst>
              <a:ext uri="{FF2B5EF4-FFF2-40B4-BE49-F238E27FC236}">
                <a16:creationId xmlns:a16="http://schemas.microsoft.com/office/drawing/2014/main" id="{83116131-24FF-4417-8075-9334DA450368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5F40F-2CA4-4AEF-B745-48B8455BABA5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6CB800-3A1B-427B-92FA-0DB94BF4AF62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D7563B-8FB0-428F-BECD-C6AB2C1078F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6DBE35-B14E-4C0F-A3F7-35D3EF86E02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CAEE77-9800-4F7E-9851-3F578D657E4A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8" name="Text_Result">
            <a:extLst>
              <a:ext uri="{FF2B5EF4-FFF2-40B4-BE49-F238E27FC236}">
                <a16:creationId xmlns:a16="http://schemas.microsoft.com/office/drawing/2014/main" id="{5A5AD8D0-DF11-474C-AD59-45C936D3D6C7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</a:t>
            </a:r>
          </a:p>
        </p:txBody>
      </p:sp>
      <p:cxnSp>
        <p:nvCxnSpPr>
          <p:cNvPr id="49" name="Text_Example">
            <a:extLst>
              <a:ext uri="{FF2B5EF4-FFF2-40B4-BE49-F238E27FC236}">
                <a16:creationId xmlns:a16="http://schemas.microsoft.com/office/drawing/2014/main" id="{14522314-8401-423E-BD1C-0E5495DB0F58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_Shorthand">
            <a:extLst>
              <a:ext uri="{FF2B5EF4-FFF2-40B4-BE49-F238E27FC236}">
                <a16:creationId xmlns:a16="http://schemas.microsoft.com/office/drawing/2014/main" id="{BFB4E529-46FA-4D04-A1D2-B43B37E8A5F9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4" name="Text_Action">
            <a:extLst>
              <a:ext uri="{FF2B5EF4-FFF2-40B4-BE49-F238E27FC236}">
                <a16:creationId xmlns:a16="http://schemas.microsoft.com/office/drawing/2014/main" id="{4AB4A1CB-C883-4C28-9AB1-C3921320CFB8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5" name="Text_Data">
            <a:extLst>
              <a:ext uri="{FF2B5EF4-FFF2-40B4-BE49-F238E27FC236}">
                <a16:creationId xmlns:a16="http://schemas.microsoft.com/office/drawing/2014/main" id="{0A9FA11D-58FE-48E6-B7D9-EB1CE89A661E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6" name="Text_Shortcut">
            <a:extLst>
              <a:ext uri="{FF2B5EF4-FFF2-40B4-BE49-F238E27FC236}">
                <a16:creationId xmlns:a16="http://schemas.microsoft.com/office/drawing/2014/main" id="{94A1981E-EBD3-4CB5-A6A0-B49539CDEB8F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7" name="Text_Detail">
            <a:extLst>
              <a:ext uri="{FF2B5EF4-FFF2-40B4-BE49-F238E27FC236}">
                <a16:creationId xmlns:a16="http://schemas.microsoft.com/office/drawing/2014/main" id="{87E8DB19-0411-40B3-87CB-722F69CFC282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8" name="Text_Objective">
            <a:extLst>
              <a:ext uri="{FF2B5EF4-FFF2-40B4-BE49-F238E27FC236}">
                <a16:creationId xmlns:a16="http://schemas.microsoft.com/office/drawing/2014/main" id="{8E2C8BFA-6D85-407D-AB32-4F9CDE019356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9" name="Text_Overview">
            <a:extLst>
              <a:ext uri="{FF2B5EF4-FFF2-40B4-BE49-F238E27FC236}">
                <a16:creationId xmlns:a16="http://schemas.microsoft.com/office/drawing/2014/main" id="{7CAF560B-05C7-47F9-BC48-0EF00E0B9760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60" name="Text_Introduction">
            <a:extLst>
              <a:ext uri="{FF2B5EF4-FFF2-40B4-BE49-F238E27FC236}">
                <a16:creationId xmlns:a16="http://schemas.microsoft.com/office/drawing/2014/main" id="{D1189A96-9D03-4F92-9598-88E5F7937B70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61" name="Text_Subtitle">
            <a:extLst>
              <a:ext uri="{FF2B5EF4-FFF2-40B4-BE49-F238E27FC236}">
                <a16:creationId xmlns:a16="http://schemas.microsoft.com/office/drawing/2014/main" id="{DC7E5AAC-1E52-405B-B9D2-ACFD8D9CCD09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62" name="Text_Title">
            <a:extLst>
              <a:ext uri="{FF2B5EF4-FFF2-40B4-BE49-F238E27FC236}">
                <a16:creationId xmlns:a16="http://schemas.microsoft.com/office/drawing/2014/main" id="{4A5A42F3-04BB-496D-A947-A0F00C339E37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8949548A-E556-4847-86B1-B5F809D6E473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9BA616-9EFF-46F3-BE14-0226F6E247BD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6D6F22-83E1-4029-BA48-727E500D88BD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8E7B4E-DBFD-4BD2-B5F0-D98DBAF7C8D4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243725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1210">
          <p15:clr>
            <a:srgbClr val="F26B43"/>
          </p15:clr>
        </p15:guide>
        <p15:guide id="7" orient="horz" pos="1814">
          <p15:clr>
            <a:srgbClr val="F26B43"/>
          </p15:clr>
        </p15:guide>
        <p15:guide id="15" pos="4176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19" pos="11376">
          <p15:clr>
            <a:srgbClr val="F26B43"/>
          </p15:clr>
        </p15:guide>
        <p15:guide id="25" orient="horz" pos="1714">
          <p15:clr>
            <a:srgbClr val="F26B43"/>
          </p15:clr>
        </p15:guide>
        <p15:guide id="28" orient="horz" pos="6854">
          <p15:clr>
            <a:srgbClr val="F26B43"/>
          </p15:clr>
        </p15:guide>
        <p15:guide id="29" pos="144">
          <p15:clr>
            <a:srgbClr val="F26B43"/>
          </p15:clr>
        </p15:guide>
        <p15:guide id="32" orient="horz" pos="6955">
          <p15:clr>
            <a:srgbClr val="F26B43"/>
          </p15:clr>
        </p15:guide>
        <p15:guide id="34" orient="horz" pos="1310">
          <p15:clr>
            <a:srgbClr val="F26B43"/>
          </p15:clr>
        </p15:guide>
        <p15:guide id="35" pos="8496">
          <p15:clr>
            <a:srgbClr val="F26B43"/>
          </p15:clr>
        </p15:guide>
        <p15:guide id="36" pos="4320">
          <p15:clr>
            <a:srgbClr val="F26B43"/>
          </p15:clr>
        </p15:guide>
        <p15:guide id="37" pos="4464">
          <p15:clr>
            <a:srgbClr val="F26B43"/>
          </p15:clr>
        </p15:guide>
        <p15:guide id="38" pos="8640">
          <p15:clr>
            <a:srgbClr val="F26B43"/>
          </p15:clr>
        </p15:guide>
        <p15:guide id="39" pos="8784">
          <p15:clr>
            <a:srgbClr val="F26B43"/>
          </p15:clr>
        </p15:guide>
        <p15:guide id="40" orient="horz" pos="4032">
          <p15:clr>
            <a:srgbClr val="F26B43"/>
          </p15:clr>
        </p15:guide>
        <p15:guide id="41" orient="horz" pos="413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Notes">
            <a:extLst>
              <a:ext uri="{FF2B5EF4-FFF2-40B4-BE49-F238E27FC236}">
                <a16:creationId xmlns:a16="http://schemas.microsoft.com/office/drawing/2014/main" id="{83116131-24FF-4417-8075-9334DA450368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5F40F-2CA4-4AEF-B745-48B8455BABA5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6CB800-3A1B-427B-92FA-0DB94BF4AF62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D7563B-8FB0-428F-BECD-C6AB2C1078F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6DBE35-B14E-4C0F-A3F7-35D3EF86E02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CAEE77-9800-4F7E-9851-3F578D657E4A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8" name="Text_Result">
            <a:extLst>
              <a:ext uri="{FF2B5EF4-FFF2-40B4-BE49-F238E27FC236}">
                <a16:creationId xmlns:a16="http://schemas.microsoft.com/office/drawing/2014/main" id="{5A5AD8D0-DF11-474C-AD59-45C936D3D6C7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ARTICLE</a:t>
            </a:r>
          </a:p>
        </p:txBody>
      </p:sp>
      <p:cxnSp>
        <p:nvCxnSpPr>
          <p:cNvPr id="49" name="Text_Example">
            <a:extLst>
              <a:ext uri="{FF2B5EF4-FFF2-40B4-BE49-F238E27FC236}">
                <a16:creationId xmlns:a16="http://schemas.microsoft.com/office/drawing/2014/main" id="{14522314-8401-423E-BD1C-0E5495DB0F58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_Shorthand">
            <a:extLst>
              <a:ext uri="{FF2B5EF4-FFF2-40B4-BE49-F238E27FC236}">
                <a16:creationId xmlns:a16="http://schemas.microsoft.com/office/drawing/2014/main" id="{BFB4E529-46FA-4D04-A1D2-B43B37E8A5F9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4" name="Text_Action">
            <a:extLst>
              <a:ext uri="{FF2B5EF4-FFF2-40B4-BE49-F238E27FC236}">
                <a16:creationId xmlns:a16="http://schemas.microsoft.com/office/drawing/2014/main" id="{4AB4A1CB-C883-4C28-9AB1-C3921320CFB8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5" name="Text_Data">
            <a:extLst>
              <a:ext uri="{FF2B5EF4-FFF2-40B4-BE49-F238E27FC236}">
                <a16:creationId xmlns:a16="http://schemas.microsoft.com/office/drawing/2014/main" id="{0A9FA11D-58FE-48E6-B7D9-EB1CE89A661E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6" name="Text_Shortcut">
            <a:extLst>
              <a:ext uri="{FF2B5EF4-FFF2-40B4-BE49-F238E27FC236}">
                <a16:creationId xmlns:a16="http://schemas.microsoft.com/office/drawing/2014/main" id="{94A1981E-EBD3-4CB5-A6A0-B49539CDEB8F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7" name="Text_Detail">
            <a:extLst>
              <a:ext uri="{FF2B5EF4-FFF2-40B4-BE49-F238E27FC236}">
                <a16:creationId xmlns:a16="http://schemas.microsoft.com/office/drawing/2014/main" id="{87E8DB19-0411-40B3-87CB-722F69CFC282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8" name="Text_Objective">
            <a:extLst>
              <a:ext uri="{FF2B5EF4-FFF2-40B4-BE49-F238E27FC236}">
                <a16:creationId xmlns:a16="http://schemas.microsoft.com/office/drawing/2014/main" id="{8E2C8BFA-6D85-407D-AB32-4F9CDE019356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9" name="Text_Overview">
            <a:extLst>
              <a:ext uri="{FF2B5EF4-FFF2-40B4-BE49-F238E27FC236}">
                <a16:creationId xmlns:a16="http://schemas.microsoft.com/office/drawing/2014/main" id="{7CAF560B-05C7-47F9-BC48-0EF00E0B9760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60" name="Text_Introduction">
            <a:extLst>
              <a:ext uri="{FF2B5EF4-FFF2-40B4-BE49-F238E27FC236}">
                <a16:creationId xmlns:a16="http://schemas.microsoft.com/office/drawing/2014/main" id="{D1189A96-9D03-4F92-9598-88E5F7937B70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61" name="Text_Subtitle">
            <a:extLst>
              <a:ext uri="{FF2B5EF4-FFF2-40B4-BE49-F238E27FC236}">
                <a16:creationId xmlns:a16="http://schemas.microsoft.com/office/drawing/2014/main" id="{DC7E5AAC-1E52-405B-B9D2-ACFD8D9CCD09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62" name="Text_Title">
            <a:extLst>
              <a:ext uri="{FF2B5EF4-FFF2-40B4-BE49-F238E27FC236}">
                <a16:creationId xmlns:a16="http://schemas.microsoft.com/office/drawing/2014/main" id="{4A5A42F3-04BB-496D-A947-A0F00C339E37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63" name="TextBox 39">
            <a:extLst>
              <a:ext uri="{FF2B5EF4-FFF2-40B4-BE49-F238E27FC236}">
                <a16:creationId xmlns:a16="http://schemas.microsoft.com/office/drawing/2014/main" id="{8949548A-E556-4847-86B1-B5F809D6E473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9BA616-9EFF-46F3-BE14-0226F6E247BD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6D6F22-83E1-4029-BA48-727E500D88BD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8E7B4E-DBFD-4BD2-B5F0-D98DBAF7C8D4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295506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1210">
          <p15:clr>
            <a:srgbClr val="F26B43"/>
          </p15:clr>
        </p15:guide>
        <p15:guide id="7" orient="horz" pos="1814">
          <p15:clr>
            <a:srgbClr val="F26B43"/>
          </p15:clr>
        </p15:guide>
        <p15:guide id="15" pos="4176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19" pos="11376">
          <p15:clr>
            <a:srgbClr val="F26B43"/>
          </p15:clr>
        </p15:guide>
        <p15:guide id="25" orient="horz" pos="1714">
          <p15:clr>
            <a:srgbClr val="F26B43"/>
          </p15:clr>
        </p15:guide>
        <p15:guide id="28" orient="horz" pos="6854">
          <p15:clr>
            <a:srgbClr val="F26B43"/>
          </p15:clr>
        </p15:guide>
        <p15:guide id="29" pos="144">
          <p15:clr>
            <a:srgbClr val="F26B43"/>
          </p15:clr>
        </p15:guide>
        <p15:guide id="32" orient="horz" pos="6955">
          <p15:clr>
            <a:srgbClr val="F26B43"/>
          </p15:clr>
        </p15:guide>
        <p15:guide id="34" orient="horz" pos="1310">
          <p15:clr>
            <a:srgbClr val="F26B43"/>
          </p15:clr>
        </p15:guide>
        <p15:guide id="35" pos="8496">
          <p15:clr>
            <a:srgbClr val="F26B43"/>
          </p15:clr>
        </p15:guide>
        <p15:guide id="36" pos="4320">
          <p15:clr>
            <a:srgbClr val="F26B43"/>
          </p15:clr>
        </p15:guide>
        <p15:guide id="37" pos="4464">
          <p15:clr>
            <a:srgbClr val="F26B43"/>
          </p15:clr>
        </p15:guide>
        <p15:guide id="38" pos="8640">
          <p15:clr>
            <a:srgbClr val="F26B43"/>
          </p15:clr>
        </p15:guide>
        <p15:guide id="39" pos="8784">
          <p15:clr>
            <a:srgbClr val="F26B43"/>
          </p15:clr>
        </p15:guide>
        <p15:guide id="40" orient="horz" pos="4032">
          <p15:clr>
            <a:srgbClr val="F26B43"/>
          </p15:clr>
        </p15:guide>
        <p15:guide id="41" orient="horz" pos="413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Notes">
            <a:extLst>
              <a:ext uri="{FF2B5EF4-FFF2-40B4-BE49-F238E27FC236}">
                <a16:creationId xmlns:a16="http://schemas.microsoft.com/office/drawing/2014/main" id="{AFFF5B4A-06AD-4841-BED5-B1454D5B1D02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18EF1-29FD-4EF5-88DD-4EC30A691044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176036-05D7-4032-B671-AE500A0AC4CC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E9E480-AF05-4B6A-9414-5F1329801A2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4B6D88-CB95-427A-8698-111DEF05F50B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135A5B-CD1D-47AE-A8F6-C83CAD7AC2C2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4" name="Text_Notes">
            <a:extLst>
              <a:ext uri="{FF2B5EF4-FFF2-40B4-BE49-F238E27FC236}">
                <a16:creationId xmlns:a16="http://schemas.microsoft.com/office/drawing/2014/main" id="{A80DC3FE-D7C5-4388-ACEC-B978CC5ACB02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SUMMARY</a:t>
            </a:r>
          </a:p>
        </p:txBody>
      </p:sp>
      <p:cxnSp>
        <p:nvCxnSpPr>
          <p:cNvPr id="45" name="Text_Summary">
            <a:extLst>
              <a:ext uri="{FF2B5EF4-FFF2-40B4-BE49-F238E27FC236}">
                <a16:creationId xmlns:a16="http://schemas.microsoft.com/office/drawing/2014/main" id="{2A9697F5-D568-4ADC-BA2F-48D662E79D83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_Result">
            <a:extLst>
              <a:ext uri="{FF2B5EF4-FFF2-40B4-BE49-F238E27FC236}">
                <a16:creationId xmlns:a16="http://schemas.microsoft.com/office/drawing/2014/main" id="{69C78380-9B1E-4F43-89D4-EAE12417C675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0" name="Text_Example">
            <a:extLst>
              <a:ext uri="{FF2B5EF4-FFF2-40B4-BE49-F238E27FC236}">
                <a16:creationId xmlns:a16="http://schemas.microsoft.com/office/drawing/2014/main" id="{5B8F889C-D773-4741-B0AC-5F70A40359AB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1" name="Text_Shorthand">
            <a:extLst>
              <a:ext uri="{FF2B5EF4-FFF2-40B4-BE49-F238E27FC236}">
                <a16:creationId xmlns:a16="http://schemas.microsoft.com/office/drawing/2014/main" id="{15F96D29-9FC4-45AA-BE0D-D287AC273407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2" name="Text_Action">
            <a:extLst>
              <a:ext uri="{FF2B5EF4-FFF2-40B4-BE49-F238E27FC236}">
                <a16:creationId xmlns:a16="http://schemas.microsoft.com/office/drawing/2014/main" id="{EBD5DE27-0176-4CF8-9EC2-77CFE0CCA3EF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3" name="Text_Data">
            <a:extLst>
              <a:ext uri="{FF2B5EF4-FFF2-40B4-BE49-F238E27FC236}">
                <a16:creationId xmlns:a16="http://schemas.microsoft.com/office/drawing/2014/main" id="{57DB42B5-2F8F-4F16-B0F2-D0707416C608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4" name="Text_Shortcut">
            <a:extLst>
              <a:ext uri="{FF2B5EF4-FFF2-40B4-BE49-F238E27FC236}">
                <a16:creationId xmlns:a16="http://schemas.microsoft.com/office/drawing/2014/main" id="{DB439F61-0EA0-464E-971C-59BE3B0D797E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5" name="Text_Detail">
            <a:extLst>
              <a:ext uri="{FF2B5EF4-FFF2-40B4-BE49-F238E27FC236}">
                <a16:creationId xmlns:a16="http://schemas.microsoft.com/office/drawing/2014/main" id="{D80EE7C3-9D76-4175-8A15-F531A455FC3E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6" name="Text_Objective">
            <a:extLst>
              <a:ext uri="{FF2B5EF4-FFF2-40B4-BE49-F238E27FC236}">
                <a16:creationId xmlns:a16="http://schemas.microsoft.com/office/drawing/2014/main" id="{7F62C2AE-849A-4534-8C2F-A61F68D5F5B1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7" name="Text_Overview">
            <a:extLst>
              <a:ext uri="{FF2B5EF4-FFF2-40B4-BE49-F238E27FC236}">
                <a16:creationId xmlns:a16="http://schemas.microsoft.com/office/drawing/2014/main" id="{BB224523-3FE7-4661-A078-15CB089BF7D1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8" name="Text_Introduction">
            <a:extLst>
              <a:ext uri="{FF2B5EF4-FFF2-40B4-BE49-F238E27FC236}">
                <a16:creationId xmlns:a16="http://schemas.microsoft.com/office/drawing/2014/main" id="{1090857B-2290-4723-A708-666EC75C8BDE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9" name="Text_Subtitle">
            <a:extLst>
              <a:ext uri="{FF2B5EF4-FFF2-40B4-BE49-F238E27FC236}">
                <a16:creationId xmlns:a16="http://schemas.microsoft.com/office/drawing/2014/main" id="{D8A7610C-4825-4B54-B8CD-9F7DBC57D9A1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0" name="Text_Title">
            <a:extLst>
              <a:ext uri="{FF2B5EF4-FFF2-40B4-BE49-F238E27FC236}">
                <a16:creationId xmlns:a16="http://schemas.microsoft.com/office/drawing/2014/main" id="{F188F617-6489-4162-80AA-B73BAC48F353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56C0672-EE46-4003-B312-6FFAFDD65CD0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008A7D-5CDA-42E3-B62E-268087F0DE5B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75732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9155">
          <p15:clr>
            <a:srgbClr val="F26B43"/>
          </p15:clr>
        </p15:guide>
        <p15:guide id="5" orient="horz" pos="504">
          <p15:clr>
            <a:srgbClr val="F26B43"/>
          </p15:clr>
        </p15:guide>
        <p15:guide id="7" orient="horz" pos="1310">
          <p15:clr>
            <a:srgbClr val="F26B43"/>
          </p15:clr>
        </p15:guide>
        <p15:guide id="8" orient="horz" pos="1714">
          <p15:clr>
            <a:srgbClr val="F26B43"/>
          </p15:clr>
        </p15:guide>
        <p15:guide id="9" orient="horz" pos="1814">
          <p15:clr>
            <a:srgbClr val="F26B43"/>
          </p15:clr>
        </p15:guide>
        <p15:guide id="11" pos="4464">
          <p15:clr>
            <a:srgbClr val="F26B43"/>
          </p15:clr>
        </p15:guide>
        <p15:guide id="15" orient="horz" pos="7560">
          <p15:clr>
            <a:srgbClr val="F26B43"/>
          </p15:clr>
        </p15:guide>
        <p15:guide id="16" orient="horz" pos="7661">
          <p15:clr>
            <a:srgbClr val="F26B43"/>
          </p15:clr>
        </p15:guide>
        <p15:guide id="23" orient="horz" pos="1210">
          <p15:clr>
            <a:srgbClr val="F26B43"/>
          </p15:clr>
        </p15:guide>
        <p15:guide id="25" orient="horz" pos="6955">
          <p15:clr>
            <a:srgbClr val="F26B43"/>
          </p15:clr>
        </p15:guide>
        <p15:guide id="26" orient="horz" pos="6854">
          <p15:clr>
            <a:srgbClr val="F26B43"/>
          </p15:clr>
        </p15:guide>
        <p15:guide id="29" pos="4320">
          <p15:clr>
            <a:srgbClr val="F26B43"/>
          </p15:clr>
        </p15:guide>
        <p15:guide id="30" pos="11376">
          <p15:clr>
            <a:srgbClr val="F26B43"/>
          </p15:clr>
        </p15:guide>
        <p15:guide id="31" pos="8640">
          <p15:clr>
            <a:srgbClr val="F26B43"/>
          </p15:clr>
        </p15:guide>
        <p15:guide id="32" pos="8496">
          <p15:clr>
            <a:srgbClr val="F26B43"/>
          </p15:clr>
        </p15:guide>
        <p15:guide id="33" pos="8784">
          <p15:clr>
            <a:srgbClr val="F26B43"/>
          </p15:clr>
        </p15:guide>
        <p15:guide id="34" pos="4176">
          <p15:clr>
            <a:srgbClr val="F26B43"/>
          </p15:clr>
        </p15:guide>
        <p15:guide id="35" pos="14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728631-CFA6-4318-8581-D43521B25597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DA8937-B77F-4B2C-8998-517BA9BB23D3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BA45CB-CE5F-478A-8310-F4E9A2FFE679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49085A-C42E-4073-AFED-9A51708B513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CBEA51-0F36-4353-9553-24D6D13B84DB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AED265-3317-4D0D-A894-533945BB9C0E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6C36B8A9-246C-4261-A658-BEB4A1FEE864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SECTION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65B4D7A-895F-45D6-B56C-10992E8E5A0E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09A612E-9549-4421-929C-84EACBD723EE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726B74E5-E1CF-47F7-8C30-F4D169752CF5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3FED5413-7752-4BB3-B77B-FCEF9EB14965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9C40C7C7-5AB8-4A4D-B443-0F651CEA0748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90136295-8EAB-4FC8-8442-3D3DD6B1244B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21B5ED13-B54B-4C02-8935-6BB122531038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211B0EC0-45C9-4179-8FD2-08F084472BA4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6" name="TextBox 40">
            <a:extLst>
              <a:ext uri="{FF2B5EF4-FFF2-40B4-BE49-F238E27FC236}">
                <a16:creationId xmlns:a16="http://schemas.microsoft.com/office/drawing/2014/main" id="{FD47E342-D900-43DD-BE27-39C4AB0057AF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F1B5A-9930-4DC2-B057-3C7626718BDF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EFA1566A-0A58-4D52-9C42-79493F94CDB7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001AAAAF-CE5C-4C69-A7A1-FB5DC6225F15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2D5148-F263-4F5F-964E-F182165B1F0B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0F99DF-DD15-42E3-A0BC-F7EF7CBB1550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76BBDA-C412-42A2-9F5E-77492F9D29A7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250035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7" orient="horz" pos="1814">
          <p15:clr>
            <a:srgbClr val="F26B43"/>
          </p15:clr>
        </p15:guide>
        <p15:guide id="15" pos="144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23" pos="11376">
          <p15:clr>
            <a:srgbClr val="F26B43"/>
          </p15:clr>
        </p15:guide>
        <p15:guide id="25" orient="horz" pos="1210">
          <p15:clr>
            <a:srgbClr val="F26B43"/>
          </p15:clr>
        </p15:guide>
        <p15:guide id="27" orient="horz" pos="6955">
          <p15:clr>
            <a:srgbClr val="F26B43"/>
          </p15:clr>
        </p15:guide>
        <p15:guide id="28" orient="horz" pos="6854">
          <p15:clr>
            <a:srgbClr val="F26B43"/>
          </p15:clr>
        </p15:guide>
        <p15:guide id="29" pos="4176">
          <p15:clr>
            <a:srgbClr val="F26B43"/>
          </p15:clr>
        </p15:guide>
        <p15:guide id="32" orient="horz" pos="1714">
          <p15:clr>
            <a:srgbClr val="F26B43"/>
          </p15:clr>
        </p15:guide>
        <p15:guide id="33" orient="horz" pos="1310">
          <p15:clr>
            <a:srgbClr val="F26B43"/>
          </p15:clr>
        </p15:guide>
        <p15:guide id="34" pos="8496">
          <p15:clr>
            <a:srgbClr val="F26B43"/>
          </p15:clr>
        </p15:guide>
        <p15:guide id="35" pos="4320">
          <p15:clr>
            <a:srgbClr val="F26B43"/>
          </p15:clr>
        </p15:guide>
        <p15:guide id="36" pos="4464">
          <p15:clr>
            <a:srgbClr val="F26B43"/>
          </p15:clr>
        </p15:guide>
        <p15:guide id="37" pos="8640">
          <p15:clr>
            <a:srgbClr val="F26B43"/>
          </p15:clr>
        </p15:guide>
        <p15:guide id="38" pos="878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E97B6D1-B97D-4AC9-9C45-DB485A15BC29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19B207-14BA-4AA6-B17E-3A100810518E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ABA49D-1AD6-499D-9A1C-4578624EFBBF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E16893-0ED0-466C-9DE0-C67FC5B86C8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EE3573-436C-4128-8037-25ACE207DC83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A47021-9FC4-4F73-ABC8-72D0EB7B0A5C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8B088E8-3F31-4D22-A337-1486E353CEBB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CHAPTER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A25B9D-2108-479C-B7E8-8326DA7F3B14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E5A7256-D3B3-4D20-B179-05866ED34E2C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B4308C12-5FBD-4050-ACAF-5E4F79FA270C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6" name="TextBox 35">
            <a:extLst>
              <a:ext uri="{FF2B5EF4-FFF2-40B4-BE49-F238E27FC236}">
                <a16:creationId xmlns:a16="http://schemas.microsoft.com/office/drawing/2014/main" id="{2DB9280E-BDE2-46E4-91A0-5C6B5F56D60A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7" name="TextBox 36">
            <a:extLst>
              <a:ext uri="{FF2B5EF4-FFF2-40B4-BE49-F238E27FC236}">
                <a16:creationId xmlns:a16="http://schemas.microsoft.com/office/drawing/2014/main" id="{3B3950C8-9E30-46EE-AE6E-89D20BA0659D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D1921921-03A9-4EDD-ABA3-7958EC55A546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9" name="TextBox 38">
            <a:extLst>
              <a:ext uri="{FF2B5EF4-FFF2-40B4-BE49-F238E27FC236}">
                <a16:creationId xmlns:a16="http://schemas.microsoft.com/office/drawing/2014/main" id="{14B20EA3-5471-4ED5-8667-4139FFDDBBE7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60" name="TextBox 39">
            <a:extLst>
              <a:ext uri="{FF2B5EF4-FFF2-40B4-BE49-F238E27FC236}">
                <a16:creationId xmlns:a16="http://schemas.microsoft.com/office/drawing/2014/main" id="{A1580518-F225-4E7B-A9F4-BEBD669528D6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02E5182A-51F9-4EF8-81BB-94AE6A7F70F9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6EF585-E554-4D88-AC45-B98C6494B74F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63" name="TextBox 37">
            <a:extLst>
              <a:ext uri="{FF2B5EF4-FFF2-40B4-BE49-F238E27FC236}">
                <a16:creationId xmlns:a16="http://schemas.microsoft.com/office/drawing/2014/main" id="{36B94C19-40DB-4C81-A86E-0CED6277CEDD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64" name="TextBox 39">
            <a:extLst>
              <a:ext uri="{FF2B5EF4-FFF2-40B4-BE49-F238E27FC236}">
                <a16:creationId xmlns:a16="http://schemas.microsoft.com/office/drawing/2014/main" id="{E3ECF617-10B1-4F11-8FEF-A6B19222FF3E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96B14A-59D7-4280-8A0C-C4F7E06FF05A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00035E-9868-4223-96BC-F2676A9044A3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4565BA-9247-444E-A338-8C8E2AE360DF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241646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176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9" orient="horz" pos="1714">
          <p15:clr>
            <a:srgbClr val="F26B43"/>
          </p15:clr>
        </p15:guide>
        <p15:guide id="13" orient="horz" pos="9155">
          <p15:clr>
            <a:srgbClr val="F26B43"/>
          </p15:clr>
        </p15:guide>
        <p15:guide id="18" orient="horz" pos="7661">
          <p15:clr>
            <a:srgbClr val="F26B43"/>
          </p15:clr>
        </p15:guide>
        <p15:guide id="22" pos="11376">
          <p15:clr>
            <a:srgbClr val="F26B43"/>
          </p15:clr>
        </p15:guide>
        <p15:guide id="24" orient="horz" pos="8064">
          <p15:clr>
            <a:srgbClr val="F26B43"/>
          </p15:clr>
        </p15:guide>
        <p15:guide id="26" orient="horz" pos="6854">
          <p15:clr>
            <a:srgbClr val="F26B43"/>
          </p15:clr>
        </p15:guide>
        <p15:guide id="27" orient="horz" pos="6955">
          <p15:clr>
            <a:srgbClr val="F26B43"/>
          </p15:clr>
        </p15:guide>
        <p15:guide id="32" orient="horz" pos="1210">
          <p15:clr>
            <a:srgbClr val="F26B43"/>
          </p15:clr>
        </p15:guide>
        <p15:guide id="33" pos="144">
          <p15:clr>
            <a:srgbClr val="F26B43"/>
          </p15:clr>
        </p15:guide>
        <p15:guide id="36" orient="horz" pos="1814">
          <p15:clr>
            <a:srgbClr val="F26B43"/>
          </p15:clr>
        </p15:guide>
        <p15:guide id="38" orient="horz" pos="1310">
          <p15:clr>
            <a:srgbClr val="F26B43"/>
          </p15:clr>
        </p15:guide>
        <p15:guide id="39" orient="horz" pos="7560">
          <p15:clr>
            <a:srgbClr val="F26B43"/>
          </p15:clr>
        </p15:guide>
        <p15:guide id="40" pos="8496">
          <p15:clr>
            <a:srgbClr val="F26B43"/>
          </p15:clr>
        </p15:guide>
        <p15:guide id="41" pos="4320">
          <p15:clr>
            <a:srgbClr val="F26B43"/>
          </p15:clr>
        </p15:guide>
        <p15:guide id="42" pos="4464">
          <p15:clr>
            <a:srgbClr val="F26B43"/>
          </p15:clr>
        </p15:guide>
        <p15:guide id="43" pos="8640">
          <p15:clr>
            <a:srgbClr val="F26B43"/>
          </p15:clr>
        </p15:guide>
        <p15:guide id="44" pos="878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974B4-AA12-4921-8CDB-BC94959C4E80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01E16A-BEEF-4007-A189-A58927BC9EA9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F3E746-F57C-4C6D-83FB-E422B3145C14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FADFC3-28F7-4E92-9FA1-5A2B4AEA5A8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87A60D-2D09-4924-A0BB-8671FA00C01E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F25A8E-3B4D-4166-86F5-CEFF5A4E9CD0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7B2001A-A126-487B-B36D-E5920C8B6103}"/>
              </a:ext>
            </a:extLst>
          </p:cNvPr>
          <p:cNvSpPr/>
          <p:nvPr/>
        </p:nvSpPr>
        <p:spPr>
          <a:xfrm>
            <a:off x="241300" y="138680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8234D9-2D94-4E4B-8471-71985E3EF5DE}"/>
              </a:ext>
            </a:extLst>
          </p:cNvPr>
          <p:cNvCxnSpPr>
            <a:cxnSpLocks/>
          </p:cNvCxnSpPr>
          <p:nvPr/>
        </p:nvCxnSpPr>
        <p:spPr>
          <a:xfrm>
            <a:off x="7325958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C953D4-05C6-4C03-8CCD-37CA13320366}"/>
              </a:ext>
            </a:extLst>
          </p:cNvPr>
          <p:cNvSpPr txBox="1"/>
          <p:nvPr/>
        </p:nvSpPr>
        <p:spPr>
          <a:xfrm>
            <a:off x="241299" y="578091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TITLE</a:t>
            </a:r>
          </a:p>
          <a:p>
            <a:r>
              <a:rPr lang="en-US" sz="900" dirty="0"/>
              <a:t>Quick summary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43F58D4C-095E-44D6-B743-25297354ED75}"/>
              </a:ext>
            </a:extLst>
          </p:cNvPr>
          <p:cNvSpPr txBox="1"/>
          <p:nvPr/>
        </p:nvSpPr>
        <p:spPr>
          <a:xfrm>
            <a:off x="241299" y="4304358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51" name="TextBox 35">
            <a:extLst>
              <a:ext uri="{FF2B5EF4-FFF2-40B4-BE49-F238E27FC236}">
                <a16:creationId xmlns:a16="http://schemas.microsoft.com/office/drawing/2014/main" id="{F0F9B2E8-3BA9-402D-A235-D8FD1EF427FB}"/>
              </a:ext>
            </a:extLst>
          </p:cNvPr>
          <p:cNvSpPr txBox="1"/>
          <p:nvPr/>
        </p:nvSpPr>
        <p:spPr>
          <a:xfrm>
            <a:off x="253999" y="5134877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52" name="TextBox 36">
            <a:extLst>
              <a:ext uri="{FF2B5EF4-FFF2-40B4-BE49-F238E27FC236}">
                <a16:creationId xmlns:a16="http://schemas.microsoft.com/office/drawing/2014/main" id="{DD07B86F-309C-4C4D-A106-C9495E0C6E4F}"/>
              </a:ext>
            </a:extLst>
          </p:cNvPr>
          <p:cNvSpPr txBox="1"/>
          <p:nvPr/>
        </p:nvSpPr>
        <p:spPr>
          <a:xfrm>
            <a:off x="253999" y="5566715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7A017388-2DF9-453B-A733-2671B6122FCA}"/>
              </a:ext>
            </a:extLst>
          </p:cNvPr>
          <p:cNvSpPr txBox="1"/>
          <p:nvPr/>
        </p:nvSpPr>
        <p:spPr>
          <a:xfrm>
            <a:off x="253999" y="1047306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FCE7988C-1597-4197-9046-29BB91B3ACBB}"/>
              </a:ext>
            </a:extLst>
          </p:cNvPr>
          <p:cNvSpPr txBox="1"/>
          <p:nvPr/>
        </p:nvSpPr>
        <p:spPr>
          <a:xfrm>
            <a:off x="253999" y="796566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55" name="TextBox 39">
            <a:extLst>
              <a:ext uri="{FF2B5EF4-FFF2-40B4-BE49-F238E27FC236}">
                <a16:creationId xmlns:a16="http://schemas.microsoft.com/office/drawing/2014/main" id="{3F699C5C-EEEB-4716-B8C8-827AF1586BB5}"/>
              </a:ext>
            </a:extLst>
          </p:cNvPr>
          <p:cNvSpPr txBox="1"/>
          <p:nvPr/>
        </p:nvSpPr>
        <p:spPr>
          <a:xfrm>
            <a:off x="253999" y="66995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56" name="TextBox 40">
            <a:extLst>
              <a:ext uri="{FF2B5EF4-FFF2-40B4-BE49-F238E27FC236}">
                <a16:creationId xmlns:a16="http://schemas.microsoft.com/office/drawing/2014/main" id="{2A05111C-881C-4CBF-A0D4-59029CFBCA66}"/>
              </a:ext>
            </a:extLst>
          </p:cNvPr>
          <p:cNvSpPr txBox="1"/>
          <p:nvPr/>
        </p:nvSpPr>
        <p:spPr>
          <a:xfrm>
            <a:off x="253999" y="625623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603870-BDE2-4453-86E2-F06E102C91E2}"/>
              </a:ext>
            </a:extLst>
          </p:cNvPr>
          <p:cNvSpPr txBox="1"/>
          <p:nvPr/>
        </p:nvSpPr>
        <p:spPr>
          <a:xfrm>
            <a:off x="241299" y="317018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23E0BB9B-5E13-4962-AE8C-8E0A6D6F7F66}"/>
              </a:ext>
            </a:extLst>
          </p:cNvPr>
          <p:cNvSpPr txBox="1"/>
          <p:nvPr/>
        </p:nvSpPr>
        <p:spPr>
          <a:xfrm>
            <a:off x="241299" y="11635685"/>
            <a:ext cx="159824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DE911446-D256-4037-8865-84D77A95804F}"/>
              </a:ext>
            </a:extLst>
          </p:cNvPr>
          <p:cNvSpPr txBox="1"/>
          <p:nvPr/>
        </p:nvSpPr>
        <p:spPr>
          <a:xfrm>
            <a:off x="241299" y="923410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D2DB2D-2302-4A68-9BA7-87534A05975D}"/>
              </a:ext>
            </a:extLst>
          </p:cNvPr>
          <p:cNvSpPr txBox="1"/>
          <p:nvPr/>
        </p:nvSpPr>
        <p:spPr>
          <a:xfrm>
            <a:off x="228600" y="1039359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SUBTITLE</a:t>
            </a:r>
          </a:p>
          <a:p>
            <a:r>
              <a:rPr lang="en-US" sz="900" dirty="0"/>
              <a:t>Subtitle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FDB1EF-4920-46FF-AE8B-D7E5A552D77B}"/>
              </a:ext>
            </a:extLst>
          </p:cNvPr>
          <p:cNvSpPr txBox="1"/>
          <p:nvPr/>
        </p:nvSpPr>
        <p:spPr>
          <a:xfrm>
            <a:off x="253999" y="2382028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038690-FE45-41B5-A38A-E619CF43BB80}"/>
              </a:ext>
            </a:extLst>
          </p:cNvPr>
          <p:cNvSpPr txBox="1"/>
          <p:nvPr/>
        </p:nvSpPr>
        <p:spPr>
          <a:xfrm>
            <a:off x="241299" y="1528280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</p:spTree>
    <p:extLst>
      <p:ext uri="{BB962C8B-B14F-4D97-AF65-F5344CB8AC3E}">
        <p14:creationId xmlns:p14="http://schemas.microsoft.com/office/powerpoint/2010/main" val="392058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1714">
          <p15:clr>
            <a:srgbClr val="F26B43"/>
          </p15:clr>
        </p15:guide>
        <p15:guide id="7" orient="horz" pos="9155">
          <p15:clr>
            <a:srgbClr val="F26B43"/>
          </p15:clr>
        </p15:guide>
        <p15:guide id="10" pos="4176">
          <p15:clr>
            <a:srgbClr val="F26B43"/>
          </p15:clr>
        </p15:guide>
        <p15:guide id="14" orient="horz" pos="1210">
          <p15:clr>
            <a:srgbClr val="F26B43"/>
          </p15:clr>
        </p15:guide>
        <p15:guide id="15" orient="horz" pos="6854">
          <p15:clr>
            <a:srgbClr val="F26B43"/>
          </p15:clr>
        </p15:guide>
        <p15:guide id="16" orient="horz" pos="6955">
          <p15:clr>
            <a:srgbClr val="F26B43"/>
          </p15:clr>
        </p15:guide>
        <p15:guide id="19" orient="horz" pos="7560">
          <p15:clr>
            <a:srgbClr val="F26B43"/>
          </p15:clr>
        </p15:guide>
        <p15:guide id="20" orient="horz" pos="7661">
          <p15:clr>
            <a:srgbClr val="F26B43"/>
          </p15:clr>
        </p15:guide>
        <p15:guide id="24" pos="11376">
          <p15:clr>
            <a:srgbClr val="F26B43"/>
          </p15:clr>
        </p15:guide>
        <p15:guide id="26" orient="horz" pos="1814">
          <p15:clr>
            <a:srgbClr val="F26B43"/>
          </p15:clr>
        </p15:guide>
        <p15:guide id="28" pos="144">
          <p15:clr>
            <a:srgbClr val="F26B43"/>
          </p15:clr>
        </p15:guide>
        <p15:guide id="29" orient="horz" pos="8064">
          <p15:clr>
            <a:srgbClr val="F26B43"/>
          </p15:clr>
        </p15:guide>
        <p15:guide id="31" orient="horz" pos="1310">
          <p15:clr>
            <a:srgbClr val="F26B43"/>
          </p15:clr>
        </p15:guide>
        <p15:guide id="32" pos="8496">
          <p15:clr>
            <a:srgbClr val="F26B43"/>
          </p15:clr>
        </p15:guide>
        <p15:guide id="33" pos="4320">
          <p15:clr>
            <a:srgbClr val="F26B43"/>
          </p15:clr>
        </p15:guide>
        <p15:guide id="34" pos="4464">
          <p15:clr>
            <a:srgbClr val="F26B43"/>
          </p15:clr>
        </p15:guide>
        <p15:guide id="35" pos="8640">
          <p15:clr>
            <a:srgbClr val="F26B43"/>
          </p15:clr>
        </p15:guide>
        <p15:guide id="36" pos="87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1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otes">
            <a:extLst>
              <a:ext uri="{FF2B5EF4-FFF2-40B4-BE49-F238E27FC236}">
                <a16:creationId xmlns:a16="http://schemas.microsoft.com/office/drawing/2014/main" id="{25C262B8-B062-436C-A101-9DC365C9D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0D0BD13A-63A8-48A2-AE9B-416D18A1F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Subtitle">
            <a:extLst>
              <a:ext uri="{FF2B5EF4-FFF2-40B4-BE49-F238E27FC236}">
                <a16:creationId xmlns:a16="http://schemas.microsoft.com/office/drawing/2014/main" id="{FF1B28B0-03D6-4FA8-A951-DA98ECD5C579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1A83A787-F354-4A88-9C4A-C69CADD9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HelloWorld!</a:t>
            </a:r>
          </a:p>
        </p:txBody>
      </p:sp>
      <p:sp>
        <p:nvSpPr>
          <p:cNvPr id="82" name="Text_Notes">
            <a:extLst>
              <a:ext uri="{FF2B5EF4-FFF2-40B4-BE49-F238E27FC236}">
                <a16:creationId xmlns:a16="http://schemas.microsoft.com/office/drawing/2014/main" id="{1A31A447-ED9F-4987-8DBF-C7590A5D92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Text_Summary">
            <a:extLst>
              <a:ext uri="{FF2B5EF4-FFF2-40B4-BE49-F238E27FC236}">
                <a16:creationId xmlns:a16="http://schemas.microsoft.com/office/drawing/2014/main" id="{35394755-F2B5-4160-81A3-34401006636B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3" name="Text_Result">
            <a:extLst>
              <a:ext uri="{FF2B5EF4-FFF2-40B4-BE49-F238E27FC236}">
                <a16:creationId xmlns:a16="http://schemas.microsoft.com/office/drawing/2014/main" id="{A33C38AE-5EC7-478C-89C9-92DAE57D2282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" name="Text_Example">
            <a:extLst>
              <a:ext uri="{FF2B5EF4-FFF2-40B4-BE49-F238E27FC236}">
                <a16:creationId xmlns:a16="http://schemas.microsoft.com/office/drawing/2014/main" id="{25827FAC-C769-4671-B84D-3189DF9F72D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Text_Shorthand">
            <a:extLst>
              <a:ext uri="{FF2B5EF4-FFF2-40B4-BE49-F238E27FC236}">
                <a16:creationId xmlns:a16="http://schemas.microsoft.com/office/drawing/2014/main" id="{B547C38B-836F-4C44-A315-7A9691033FBC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" name="Text_Action">
            <a:extLst>
              <a:ext uri="{FF2B5EF4-FFF2-40B4-BE49-F238E27FC236}">
                <a16:creationId xmlns:a16="http://schemas.microsoft.com/office/drawing/2014/main" id="{4A9E9B4D-5CCF-4FB6-85AE-A667D47DFBBB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" name="Text_Data">
            <a:extLst>
              <a:ext uri="{FF2B5EF4-FFF2-40B4-BE49-F238E27FC236}">
                <a16:creationId xmlns:a16="http://schemas.microsoft.com/office/drawing/2014/main" id="{D8FB9963-4A04-4EAE-AC10-B6E7CB6721DB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Text_Shortcut">
            <a:extLst>
              <a:ext uri="{FF2B5EF4-FFF2-40B4-BE49-F238E27FC236}">
                <a16:creationId xmlns:a16="http://schemas.microsoft.com/office/drawing/2014/main" id="{BFC2318D-45B2-497C-9BE5-2E362F0BA865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" name="Text_Detail">
            <a:extLst>
              <a:ext uri="{FF2B5EF4-FFF2-40B4-BE49-F238E27FC236}">
                <a16:creationId xmlns:a16="http://schemas.microsoft.com/office/drawing/2014/main" id="{FAF19095-1BAA-43F9-A5B8-20782E77412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" name="Text_Objective">
            <a:extLst>
              <a:ext uri="{FF2B5EF4-FFF2-40B4-BE49-F238E27FC236}">
                <a16:creationId xmlns:a16="http://schemas.microsoft.com/office/drawing/2014/main" id="{8D3609BB-BE0B-4029-ABFC-79726EFE5EA4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5" name="Text_Overview">
            <a:extLst>
              <a:ext uri="{FF2B5EF4-FFF2-40B4-BE49-F238E27FC236}">
                <a16:creationId xmlns:a16="http://schemas.microsoft.com/office/drawing/2014/main" id="{589C9084-51B0-4D5A-A6D1-9B951CFB45F7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Lorem ipsum dolor sit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amet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consectetuer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adipiscing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elit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Maecenas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porttitor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congue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massa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Fusce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posuere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magna sed pulvinar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ultricies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purus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lectus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malesuada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libero, sit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amet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commodo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magna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eros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quis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urna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Nunc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viverra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imperdiet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enim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Fusce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est.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Vivamus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tellus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3" name="Text_Introduction">
            <a:extLst>
              <a:ext uri="{FF2B5EF4-FFF2-40B4-BE49-F238E27FC236}">
                <a16:creationId xmlns:a16="http://schemas.microsoft.com/office/drawing/2014/main" id="{1F904D07-8BF2-482F-BEA8-E34266DFB57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Pellentesque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habitant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morbi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tristique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senectus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netus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malesuada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fames ac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turpis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egestas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Proin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pharetra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nonummy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pede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Mauris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orci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84" name="Text_Subtitle">
            <a:extLst>
              <a:ext uri="{FF2B5EF4-FFF2-40B4-BE49-F238E27FC236}">
                <a16:creationId xmlns:a16="http://schemas.microsoft.com/office/drawing/2014/main" id="{A989872A-72B7-445E-A818-644B33A1A9B7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Text_Title">
            <a:extLst>
              <a:ext uri="{FF2B5EF4-FFF2-40B4-BE49-F238E27FC236}">
                <a16:creationId xmlns:a16="http://schemas.microsoft.com/office/drawing/2014/main" id="{20EF3755-F173-4FAA-AAAF-4FC36E7D22B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2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Notes">
            <a:extLst>
              <a:ext uri="{FF2B5EF4-FFF2-40B4-BE49-F238E27FC236}">
                <a16:creationId xmlns:a16="http://schemas.microsoft.com/office/drawing/2014/main" id="{A357C2CF-946F-4327-95A1-4DA9093464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06F8E19E-4BC9-4FA6-9C96-02A5BE062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Caption">
            <a:extLst>
              <a:ext uri="{FF2B5EF4-FFF2-40B4-BE49-F238E27FC236}">
                <a16:creationId xmlns:a16="http://schemas.microsoft.com/office/drawing/2014/main" id="{79A7CFD0-6548-4F74-BFA1-D69634598E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">
            <a:extLst>
              <a:ext uri="{FF2B5EF4-FFF2-40B4-BE49-F238E27FC236}">
                <a16:creationId xmlns:a16="http://schemas.microsoft.com/office/drawing/2014/main" id="{2243E172-688F-4D17-88ED-478D94CB9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1738" y="1681532"/>
            <a:ext cx="10507662" cy="7014423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A1CBE201-2A28-4285-ADC0-4A6815E1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How to do it…</a:t>
            </a:r>
          </a:p>
        </p:txBody>
      </p:sp>
      <p:sp>
        <p:nvSpPr>
          <p:cNvPr id="113" name="Subtitle">
            <a:extLst>
              <a:ext uri="{FF2B5EF4-FFF2-40B4-BE49-F238E27FC236}">
                <a16:creationId xmlns:a16="http://schemas.microsoft.com/office/drawing/2014/main" id="{14A5EAEB-CC86-408E-8E17-8FC3B1FF076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3" name="Text_Notes">
            <a:extLst>
              <a:ext uri="{FF2B5EF4-FFF2-40B4-BE49-F238E27FC236}">
                <a16:creationId xmlns:a16="http://schemas.microsoft.com/office/drawing/2014/main" id="{F88A42EF-99F7-45EF-88A5-19698F69FC63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" name="Text_Summary">
            <a:extLst>
              <a:ext uri="{FF2B5EF4-FFF2-40B4-BE49-F238E27FC236}">
                <a16:creationId xmlns:a16="http://schemas.microsoft.com/office/drawing/2014/main" id="{66F0FC21-12D7-48AD-B633-4295A739965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4" name="Text_Result">
            <a:extLst>
              <a:ext uri="{FF2B5EF4-FFF2-40B4-BE49-F238E27FC236}">
                <a16:creationId xmlns:a16="http://schemas.microsoft.com/office/drawing/2014/main" id="{F521EB1C-0633-42BE-850B-14850A24855F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7" name="Text_Example">
            <a:extLst>
              <a:ext uri="{FF2B5EF4-FFF2-40B4-BE49-F238E27FC236}">
                <a16:creationId xmlns:a16="http://schemas.microsoft.com/office/drawing/2014/main" id="{ED7EE25E-5741-4F8B-9E0D-2F80B8B15C5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1" name="Text_Shorthand">
            <a:extLst>
              <a:ext uri="{FF2B5EF4-FFF2-40B4-BE49-F238E27FC236}">
                <a16:creationId xmlns:a16="http://schemas.microsoft.com/office/drawing/2014/main" id="{89C8C904-CCE7-4A64-8741-A0383C08BF15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6" name="Text_Action">
            <a:extLst>
              <a:ext uri="{FF2B5EF4-FFF2-40B4-BE49-F238E27FC236}">
                <a16:creationId xmlns:a16="http://schemas.microsoft.com/office/drawing/2014/main" id="{2253BF05-2E01-4433-830F-65DB259B82D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" name="Text_Data">
            <a:extLst>
              <a:ext uri="{FF2B5EF4-FFF2-40B4-BE49-F238E27FC236}">
                <a16:creationId xmlns:a16="http://schemas.microsoft.com/office/drawing/2014/main" id="{755D70B9-84B8-4048-B0D0-FDF57B034BF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" name="Text_Shortcut">
            <a:extLst>
              <a:ext uri="{FF2B5EF4-FFF2-40B4-BE49-F238E27FC236}">
                <a16:creationId xmlns:a16="http://schemas.microsoft.com/office/drawing/2014/main" id="{CD07B87F-1CEC-43F6-842A-9BB698444D5B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5" name="Text_Detail">
            <a:extLst>
              <a:ext uri="{FF2B5EF4-FFF2-40B4-BE49-F238E27FC236}">
                <a16:creationId xmlns:a16="http://schemas.microsoft.com/office/drawing/2014/main" id="{7DE0A801-D0C9-4AFF-AC3C-469A2C77D58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" name="Text_Objective">
            <a:extLst>
              <a:ext uri="{FF2B5EF4-FFF2-40B4-BE49-F238E27FC236}">
                <a16:creationId xmlns:a16="http://schemas.microsoft.com/office/drawing/2014/main" id="{4D73B622-8A8A-4D65-B5BA-98951B52E5A7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Pellentesque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habitant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morbi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tristique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senectus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netus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malesuada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fames ac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turpis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egestas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Proin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pharetra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nonummy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pede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Mauris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orci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26" name="Text_Overview">
            <a:extLst>
              <a:ext uri="{FF2B5EF4-FFF2-40B4-BE49-F238E27FC236}">
                <a16:creationId xmlns:a16="http://schemas.microsoft.com/office/drawing/2014/main" id="{A3746288-4CC6-4980-BA46-6D174352D85A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Nunc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viverra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imperdiet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enim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Fusce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est.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Vivamus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tellus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29" name="Text_Introduction">
            <a:extLst>
              <a:ext uri="{FF2B5EF4-FFF2-40B4-BE49-F238E27FC236}">
                <a16:creationId xmlns:a16="http://schemas.microsoft.com/office/drawing/2014/main" id="{BBEB86F4-37D4-4CEF-8F9C-3AB2A1D4A07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Lorem ipsum dolor sit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amet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consectetuer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adipiscing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elit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Maecenas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porttitor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congue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massa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Fusce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posuere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magna sed pulvinar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ultricies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purus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lectus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malesuada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libero, sit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amet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commodo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magna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eros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quis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urna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125" name="Text_Subtitle">
            <a:extLst>
              <a:ext uri="{FF2B5EF4-FFF2-40B4-BE49-F238E27FC236}">
                <a16:creationId xmlns:a16="http://schemas.microsoft.com/office/drawing/2014/main" id="{19215C6A-05F2-48DA-9035-B53CEDAEC74D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4" name="Text_Title">
            <a:extLst>
              <a:ext uri="{FF2B5EF4-FFF2-40B4-BE49-F238E27FC236}">
                <a16:creationId xmlns:a16="http://schemas.microsoft.com/office/drawing/2014/main" id="{C15C50E8-B6D3-4957-A470-D9F9A96A3101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2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otes">
            <a:extLst>
              <a:ext uri="{FF2B5EF4-FFF2-40B4-BE49-F238E27FC236}">
                <a16:creationId xmlns:a16="http://schemas.microsoft.com/office/drawing/2014/main" id="{37320C2D-5131-4F94-BEE9-034D1938A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6" name="Text">
            <a:extLst>
              <a:ext uri="{FF2B5EF4-FFF2-40B4-BE49-F238E27FC236}">
                <a16:creationId xmlns:a16="http://schemas.microsoft.com/office/drawing/2014/main" id="{2220D5BE-ADBF-4906-8CFE-CBCF782FD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8" name="Caption">
            <a:extLst>
              <a:ext uri="{FF2B5EF4-FFF2-40B4-BE49-F238E27FC236}">
                <a16:creationId xmlns:a16="http://schemas.microsoft.com/office/drawing/2014/main" id="{72754ED8-A12B-464D-8664-92D045E70A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">
            <a:extLst>
              <a:ext uri="{FF2B5EF4-FFF2-40B4-BE49-F238E27FC236}">
                <a16:creationId xmlns:a16="http://schemas.microsoft.com/office/drawing/2014/main" id="{81BC35A3-9468-4620-9962-D88317F3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1738" y="1681532"/>
            <a:ext cx="10507662" cy="7014423"/>
          </a:xfrm>
          <a:prstGeom prst="rect">
            <a:avLst/>
          </a:prstGeom>
        </p:spPr>
      </p:pic>
      <p:sp>
        <p:nvSpPr>
          <p:cNvPr id="115" name="Title">
            <a:extLst>
              <a:ext uri="{FF2B5EF4-FFF2-40B4-BE49-F238E27FC236}">
                <a16:creationId xmlns:a16="http://schemas.microsoft.com/office/drawing/2014/main" id="{F01CED5B-F869-4E30-A658-2DFCE89E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" name="Subtitle">
            <a:extLst>
              <a:ext uri="{FF2B5EF4-FFF2-40B4-BE49-F238E27FC236}">
                <a16:creationId xmlns:a16="http://schemas.microsoft.com/office/drawing/2014/main" id="{E82BA4EA-F20C-491D-9238-95DF4DE3026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9" name="Text_Notes">
            <a:extLst>
              <a:ext uri="{FF2B5EF4-FFF2-40B4-BE49-F238E27FC236}">
                <a16:creationId xmlns:a16="http://schemas.microsoft.com/office/drawing/2014/main" id="{98499A10-8399-4618-8143-E944D8EE3B68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5" name="Text_Summary">
            <a:extLst>
              <a:ext uri="{FF2B5EF4-FFF2-40B4-BE49-F238E27FC236}">
                <a16:creationId xmlns:a16="http://schemas.microsoft.com/office/drawing/2014/main" id="{CF776F1E-B3EA-4D3C-9652-E70CC4F2BE53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" name="Text_Result">
            <a:extLst>
              <a:ext uri="{FF2B5EF4-FFF2-40B4-BE49-F238E27FC236}">
                <a16:creationId xmlns:a16="http://schemas.microsoft.com/office/drawing/2014/main" id="{6D4EA9CC-F38B-4358-80E8-92D30E12848D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Nunc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viverra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imperdiet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enim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Fusce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est.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Vivamus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tellus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24" name="Text_Example">
            <a:extLst>
              <a:ext uri="{FF2B5EF4-FFF2-40B4-BE49-F238E27FC236}">
                <a16:creationId xmlns:a16="http://schemas.microsoft.com/office/drawing/2014/main" id="{EE4BE02A-F46E-475A-97C8-F8A915F3F69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8" name="Text_Shorthand">
            <a:extLst>
              <a:ext uri="{FF2B5EF4-FFF2-40B4-BE49-F238E27FC236}">
                <a16:creationId xmlns:a16="http://schemas.microsoft.com/office/drawing/2014/main" id="{8ADD3D85-A7AC-496E-AA38-B1483E2E1E6B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3" name="Text_Action">
            <a:extLst>
              <a:ext uri="{FF2B5EF4-FFF2-40B4-BE49-F238E27FC236}">
                <a16:creationId xmlns:a16="http://schemas.microsoft.com/office/drawing/2014/main" id="{D4F7DDEB-78C3-421B-B0EB-276EDECAA7E8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Text_Data">
            <a:extLst>
              <a:ext uri="{FF2B5EF4-FFF2-40B4-BE49-F238E27FC236}">
                <a16:creationId xmlns:a16="http://schemas.microsoft.com/office/drawing/2014/main" id="{98AE5A64-CC36-4BA6-8F79-6445C54E22C4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7" name="Text_Shortcut">
            <a:extLst>
              <a:ext uri="{FF2B5EF4-FFF2-40B4-BE49-F238E27FC236}">
                <a16:creationId xmlns:a16="http://schemas.microsoft.com/office/drawing/2014/main" id="{81F06671-A024-42BE-BCCA-F3477759401A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" name="Text_Detail">
            <a:extLst>
              <a:ext uri="{FF2B5EF4-FFF2-40B4-BE49-F238E27FC236}">
                <a16:creationId xmlns:a16="http://schemas.microsoft.com/office/drawing/2014/main" id="{B86907D0-A266-4CA1-B52F-97E349EE0C1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0" name="Text_Objective">
            <a:extLst>
              <a:ext uri="{FF2B5EF4-FFF2-40B4-BE49-F238E27FC236}">
                <a16:creationId xmlns:a16="http://schemas.microsoft.com/office/drawing/2014/main" id="{45A601D8-18C9-40A7-8F04-96F8C075CB02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Lorem ipsum dolor sit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amet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consectetuer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adipiscing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elit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Maecenas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porttitor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congue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massa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Fusce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posuere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magna sed pulvinar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ultricies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purus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lectus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malesuada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libero, sit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amet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commodo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magna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eros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quis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urna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1" name="Text_Overview">
            <a:extLst>
              <a:ext uri="{FF2B5EF4-FFF2-40B4-BE49-F238E27FC236}">
                <a16:creationId xmlns:a16="http://schemas.microsoft.com/office/drawing/2014/main" id="{DD6B0C8C-8A5C-4954-96F3-67A09C21AB69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1" name="Text_Introduction">
            <a:extLst>
              <a:ext uri="{FF2B5EF4-FFF2-40B4-BE49-F238E27FC236}">
                <a16:creationId xmlns:a16="http://schemas.microsoft.com/office/drawing/2014/main" id="{07E34CF2-5948-4470-A373-FBD13A5114E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0" name="Text_Subtitle">
            <a:extLst>
              <a:ext uri="{FF2B5EF4-FFF2-40B4-BE49-F238E27FC236}">
                <a16:creationId xmlns:a16="http://schemas.microsoft.com/office/drawing/2014/main" id="{0A986A3B-33BB-4AF5-AD9C-E864969157D2}"/>
              </a:ext>
            </a:extLst>
          </p:cNvPr>
          <p:cNvSpPr>
            <a:spLocks noGrp="1"/>
          </p:cNvSpPr>
          <p:nvPr>
            <p:ph type="body" sz="half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" name="Text_Title">
            <a:extLst>
              <a:ext uri="{FF2B5EF4-FFF2-40B4-BE49-F238E27FC236}">
                <a16:creationId xmlns:a16="http://schemas.microsoft.com/office/drawing/2014/main" id="{B61EC048-7B7B-45A4-BB0D-7B17363A37E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799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0BE03EB7-CDF6-4D67-90E9-1E8740D53F87}" vid="{33561E64-C079-4BD7-9E32-2647CE7DED7C}"/>
    </a:ext>
  </a:extLst>
</a:theme>
</file>

<file path=ppt/theme/theme10.xml><?xml version="1.0" encoding="utf-8"?>
<a:theme xmlns:a="http://schemas.openxmlformats.org/drawingml/2006/main" name="Boiler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BDAD1E25-C241-4F35-8C73-A64EB4E504EC}"/>
    </a:ext>
  </a:extLst>
</a:theme>
</file>

<file path=ppt/theme/theme11.xml><?xml version="1.0" encoding="utf-8"?>
<a:theme xmlns:a="http://schemas.openxmlformats.org/drawingml/2006/main" name="Appendici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4FCCAB98-1F01-45B5-A28C-D62B8F0BD18C}"/>
    </a:ext>
  </a:extLst>
</a:theme>
</file>

<file path=ppt/theme/theme12.xml><?xml version="1.0" encoding="utf-8"?>
<a:theme xmlns:a="http://schemas.openxmlformats.org/drawingml/2006/main" name="Dat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BDAD1E25-C241-4F35-8C73-A64EB4E504EC}"/>
    </a:ext>
  </a:extLst>
</a:theme>
</file>

<file path=ppt/theme/theme13.xml><?xml version="1.0" encoding="utf-8"?>
<a:theme xmlns:a="http://schemas.openxmlformats.org/drawingml/2006/main" name="Exercis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BDAD1E25-C241-4F35-8C73-A64EB4E504EC}"/>
    </a:ext>
  </a:extLst>
</a:theme>
</file>

<file path=ppt/theme/theme14.xml><?xml version="1.0" encoding="utf-8"?>
<a:theme xmlns:a="http://schemas.openxmlformats.org/drawingml/2006/main" name="Quizz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BDAD1E25-C241-4F35-8C73-A64EB4E504EC}"/>
    </a:ext>
  </a:extLst>
</a:theme>
</file>

<file path=ppt/theme/theme15.xml><?xml version="1.0" encoding="utf-8"?>
<a:theme xmlns:a="http://schemas.openxmlformats.org/drawingml/2006/main" name="Quot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BDAD1E25-C241-4F35-8C73-A64EB4E504EC}"/>
    </a:ext>
  </a:extLst>
</a:theme>
</file>

<file path=ppt/theme/theme2.xml><?xml version="1.0" encoding="utf-8"?>
<a:theme xmlns:a="http://schemas.openxmlformats.org/drawingml/2006/main" name="Composer (Squar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oser (Square)" id="{51A83FF9-9F9F-4A84-89D8-E4564E52ED89}" vid="{47CA0443-333B-4AFE-9CE4-D8138A54415D}"/>
    </a:ext>
  </a:extLst>
</a:theme>
</file>

<file path=ppt/theme/theme3.xml><?xml version="1.0" encoding="utf-8"?>
<a:theme xmlns:a="http://schemas.openxmlformats.org/drawingml/2006/main" name="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oser (Square) v2" id="{6AA046FB-B72A-49E6-A6BE-2261F8AF5BCA}" vid="{E42AC300-96A2-412A-843C-296F03F0FB83}"/>
    </a:ext>
  </a:extLst>
</a:theme>
</file>

<file path=ppt/theme/theme4.xml><?xml version="1.0" encoding="utf-8"?>
<a:theme xmlns:a="http://schemas.openxmlformats.org/drawingml/2006/main" name="Tas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CC208AA4-816E-4771-9FBB-547C3A115562}" vid="{E75E3CA9-DF62-483B-A1D9-F1AB708C02CF}"/>
    </a:ext>
  </a:extLst>
</a:theme>
</file>

<file path=ppt/theme/theme5.xml><?xml version="1.0" encoding="utf-8"?>
<a:theme xmlns:a="http://schemas.openxmlformats.org/drawingml/2006/main" name="Artic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CC208AA4-816E-4771-9FBB-547C3A115562}" vid="{E75E3CA9-DF62-483B-A1D9-F1AB708C02CF}"/>
    </a:ext>
  </a:extLst>
</a:theme>
</file>

<file path=ppt/theme/theme6.xml><?xml version="1.0" encoding="utf-8"?>
<a:theme xmlns:a="http://schemas.openxmlformats.org/drawingml/2006/main" name="Summari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62936267-4037-49F2-8498-A002C85BD2BE}"/>
    </a:ext>
  </a:extLst>
</a:theme>
</file>

<file path=ppt/theme/theme7.xml><?xml version="1.0" encoding="utf-8"?>
<a:theme xmlns:a="http://schemas.openxmlformats.org/drawingml/2006/main" name="Se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8C72DAD5-0DE6-4DCC-9DD5-99E3D96EC8AB}"/>
    </a:ext>
  </a:extLst>
</a:theme>
</file>

<file path=ppt/theme/theme8.xml><?xml version="1.0" encoding="utf-8"?>
<a:theme xmlns:a="http://schemas.openxmlformats.org/drawingml/2006/main" name="Chapt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4FCCAB98-1F01-45B5-A28C-D62B8F0BD18C}"/>
    </a:ext>
  </a:extLst>
</a:theme>
</file>

<file path=ppt/theme/theme9.xml><?xml version="1.0" encoding="utf-8"?>
<a:theme xmlns:a="http://schemas.openxmlformats.org/drawingml/2006/main" name="Par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23AD6A34-35BA-4FD5-B840-0FB4588879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Advanced</Template>
  <TotalTime>4</TotalTime>
  <Words>197</Words>
  <Application>Microsoft Office PowerPoint</Application>
  <PresentationFormat>Custom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</vt:i4>
      </vt:variant>
    </vt:vector>
  </HeadingPairs>
  <TitlesOfParts>
    <vt:vector size="25" baseType="lpstr">
      <vt:lpstr>Arial</vt:lpstr>
      <vt:lpstr>Calibri</vt:lpstr>
      <vt:lpstr>Franklin Gothic Book</vt:lpstr>
      <vt:lpstr>Segoe UI</vt:lpstr>
      <vt:lpstr>Segoe UI Semibold</vt:lpstr>
      <vt:lpstr>Segoe UI Semilight</vt:lpstr>
      <vt:lpstr>Default</vt:lpstr>
      <vt:lpstr>Composer (Square)</vt:lpstr>
      <vt:lpstr>Steps</vt:lpstr>
      <vt:lpstr>Tasks</vt:lpstr>
      <vt:lpstr>Articles</vt:lpstr>
      <vt:lpstr>Summaries</vt:lpstr>
      <vt:lpstr>Sections</vt:lpstr>
      <vt:lpstr>Chapters</vt:lpstr>
      <vt:lpstr>Parts</vt:lpstr>
      <vt:lpstr>Boilerplate</vt:lpstr>
      <vt:lpstr>Appendicies</vt:lpstr>
      <vt:lpstr>Data</vt:lpstr>
      <vt:lpstr>Exercises</vt:lpstr>
      <vt:lpstr>Quizzes</vt:lpstr>
      <vt:lpstr>Quotes</vt:lpstr>
      <vt:lpstr>PowerPoint Presentation</vt:lpstr>
      <vt:lpstr>HelloWorld!</vt:lpstr>
      <vt:lpstr>How to do it…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 Fife</dc:creator>
  <cp:lastModifiedBy>Murray Fife</cp:lastModifiedBy>
  <cp:revision>1</cp:revision>
  <dcterms:created xsi:type="dcterms:W3CDTF">2020-09-07T15:03:54Z</dcterms:created>
  <dcterms:modified xsi:type="dcterms:W3CDTF">2020-09-07T15:08:31Z</dcterms:modified>
</cp:coreProperties>
</file>